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7581696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6274"/>
            <a:ext cx="7772400" cy="640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6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214329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6388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First Presbyterian Church of Philadelphia</a:t>
            </a:r>
          </a:p>
          <a:p>
            <a:pPr algn="ctr"/>
            <a:r>
              <a:rPr lang="en-US" sz="3200" dirty="0" smtClean="0"/>
              <a:t>“Old Buttonwood”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3742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2367"/>
            <a:ext cx="8229600" cy="5354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892225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Cemetery at Abington Presbyterian Church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374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6197025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Old Pine Street Church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1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40" y="3505200"/>
            <a:ext cx="5242560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5257800" cy="3360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476071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Great </a:t>
            </a:r>
            <a:r>
              <a:rPr lang="en-US" sz="2400" dirty="0" err="1" smtClean="0"/>
              <a:t>Conewago</a:t>
            </a:r>
            <a:endParaRPr lang="en-US" sz="2400" dirty="0" smtClean="0"/>
          </a:p>
          <a:p>
            <a:pPr algn="ctr"/>
            <a:r>
              <a:rPr lang="en-US" sz="2400" dirty="0" smtClean="0"/>
              <a:t>Presbyterian</a:t>
            </a:r>
          </a:p>
          <a:p>
            <a:pPr algn="ctr"/>
            <a:r>
              <a:rPr lang="en-US" sz="2400" dirty="0" smtClean="0"/>
              <a:t>Church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667071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Gettysburg</a:t>
            </a:r>
          </a:p>
          <a:p>
            <a:pPr algn="ctr"/>
            <a:r>
              <a:rPr lang="en-US" sz="2400" dirty="0" smtClean="0"/>
              <a:t>Presbyterian</a:t>
            </a:r>
          </a:p>
          <a:p>
            <a:pPr algn="ctr"/>
            <a:r>
              <a:rPr lang="en-US" sz="2400" dirty="0" smtClean="0"/>
              <a:t>Church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82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52400"/>
            <a:ext cx="5207000" cy="3905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2495550"/>
            <a:ext cx="2914650" cy="428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0" y="-76200"/>
            <a:ext cx="236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Lincoln</a:t>
            </a:r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was</a:t>
            </a:r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here!</a:t>
            </a:r>
            <a:endParaRPr lang="en-US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343400"/>
            <a:ext cx="495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Nov. 19, 1863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Gettysburg</a:t>
            </a:r>
            <a:r>
              <a:rPr lang="en-US" sz="4400" b="1" dirty="0" smtClean="0"/>
              <a:t> </a:t>
            </a:r>
            <a:r>
              <a:rPr lang="en-US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Presbyterian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0070C0"/>
                </a:solidFill>
              </a:rPr>
              <a:t>Church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16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3697941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0" y="2252008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Montrose</a:t>
            </a:r>
          </a:p>
          <a:p>
            <a:pPr algn="ctr"/>
            <a:r>
              <a:rPr lang="en-US" sz="4000" b="1" dirty="0" smtClean="0"/>
              <a:t>Presbyterian Church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11252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7" y="128111"/>
            <a:ext cx="4419600" cy="6601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152400"/>
            <a:ext cx="358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First African</a:t>
            </a:r>
          </a:p>
          <a:p>
            <a:pPr algn="ctr"/>
            <a:r>
              <a:rPr lang="en-US" sz="4000" b="1" dirty="0" smtClean="0"/>
              <a:t>Presbyterian Church</a:t>
            </a:r>
          </a:p>
          <a:p>
            <a:pPr algn="ctr"/>
            <a:r>
              <a:rPr lang="en-US" sz="4000" b="1" dirty="0" smtClean="0"/>
              <a:t>of Philadelphia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381" y="3192318"/>
            <a:ext cx="2729419" cy="28274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5380" y="6172200"/>
            <a:ext cx="272941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Rev. John Gloucester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5265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2296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5715000"/>
            <a:ext cx="8153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smtClean="0"/>
              <a:t>World Communion Sunday will occur on Oct. 4, 2015, the day before the fall Synod Assembly Meeting.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1138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000" y="152400"/>
            <a:ext cx="4267200" cy="2266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00400"/>
            <a:ext cx="2286000" cy="3146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54910"/>
            <a:ext cx="3478899" cy="2850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200400"/>
            <a:ext cx="2052600" cy="307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7786"/>
            <a:ext cx="3810000" cy="25508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2667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Rwanda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110000" y="2467273"/>
            <a:ext cx="4249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Brigantine, N.J.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6346419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Ghana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6332315"/>
            <a:ext cx="203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Peru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697145" y="3362980"/>
            <a:ext cx="3448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Honduras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3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114" y="2481943"/>
            <a:ext cx="3629025" cy="4233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48196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1"/>
          <a:stretch/>
        </p:blipFill>
        <p:spPr>
          <a:xfrm>
            <a:off x="310458" y="152400"/>
            <a:ext cx="7919142" cy="5336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458" y="5562600"/>
            <a:ext cx="791914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Rev. Fred Rogers</a:t>
            </a:r>
          </a:p>
          <a:p>
            <a:pPr algn="ctr"/>
            <a:r>
              <a:rPr lang="en-US" sz="3000" dirty="0" smtClean="0"/>
              <a:t>Graduate of Pittsburgh Seminary, PCUSA minister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985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7581696" cy="4800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48768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Know of a historian? Let Mike Givler know!</a:t>
            </a:r>
          </a:p>
          <a:p>
            <a:pPr algn="ctr"/>
            <a:r>
              <a:rPr lang="en-US" sz="3200" smtClean="0"/>
              <a:t>mgivler@syntrinity.org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894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7620000" cy="351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6314" y="48006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First Presbyterian Church of Philadelphia</a:t>
            </a:r>
          </a:p>
          <a:p>
            <a:pPr algn="ctr"/>
            <a:r>
              <a:rPr lang="en-US" sz="3200" dirty="0" smtClean="0"/>
              <a:t>(established 1698)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491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3152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“The Synod” is formed in 1716.</a:t>
            </a:r>
          </a:p>
          <a:p>
            <a:pPr algn="ctr"/>
            <a:endParaRPr lang="en-US" sz="3600" b="1" dirty="0">
              <a:solidFill>
                <a:srgbClr val="0070C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Presbyteries of Philadelphia,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Long Island, New Castle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and Snow Hill comprise first synod.</a:t>
            </a:r>
          </a:p>
          <a:p>
            <a:pPr algn="ctr"/>
            <a:endParaRPr lang="en-US" sz="3600" b="1" dirty="0">
              <a:solidFill>
                <a:srgbClr val="0070C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First Synod meeting held in 1717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a</a:t>
            </a:r>
            <a:r>
              <a:rPr lang="en-US" sz="3600" b="1" dirty="0" smtClean="0">
                <a:solidFill>
                  <a:srgbClr val="0070C0"/>
                </a:solidFill>
              </a:rPr>
              <a:t>t First Presbyterian Church of Philadelphia.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469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891838"/>
            <a:ext cx="7315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Disagreements between Philadelphia and New York congregations cause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“The Synod” to split in 1741, and the “Old Side Synod of Philadelphia”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and “New Side Synod of New York”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are formed.</a:t>
            </a:r>
          </a:p>
          <a:p>
            <a:pPr algn="ctr"/>
            <a:endParaRPr lang="en-US" sz="3600" b="1" dirty="0">
              <a:solidFill>
                <a:srgbClr val="0070C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It was </a:t>
            </a:r>
            <a:r>
              <a:rPr lang="en-US" sz="3600" b="1" dirty="0" err="1" smtClean="0">
                <a:solidFill>
                  <a:srgbClr val="0070C0"/>
                </a:solidFill>
              </a:rPr>
              <a:t>kinda</a:t>
            </a:r>
            <a:r>
              <a:rPr lang="en-US" sz="3600" b="1" dirty="0" smtClean="0">
                <a:solidFill>
                  <a:srgbClr val="0070C0"/>
                </a:solidFill>
              </a:rPr>
              <a:t> like…</a:t>
            </a:r>
            <a:endParaRPr lang="en-US" sz="3200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78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199"/>
            <a:ext cx="4495800" cy="3138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76600"/>
            <a:ext cx="51408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572000" cy="2849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3048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First Presbyterian Church of Charleston, WV</a:t>
            </a:r>
          </a:p>
          <a:p>
            <a:pPr algn="ctr"/>
            <a:r>
              <a:rPr lang="en-US" sz="2400" dirty="0" smtClean="0"/>
              <a:t>(established in 1819)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048000"/>
            <a:ext cx="4095750" cy="3676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45014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First Westminster Presbyterian Church</a:t>
            </a:r>
          </a:p>
          <a:p>
            <a:pPr algn="ctr"/>
            <a:r>
              <a:rPr lang="en-US" sz="2400" dirty="0"/>
              <a:t>o</a:t>
            </a:r>
            <a:r>
              <a:rPr lang="en-US" sz="2400" dirty="0" smtClean="0"/>
              <a:t>f Steubenville, Ohio</a:t>
            </a:r>
          </a:p>
          <a:p>
            <a:pPr algn="ctr"/>
            <a:r>
              <a:rPr lang="en-US" sz="2400" dirty="0" smtClean="0"/>
              <a:t>(established in 1801)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43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5140"/>
            <a:ext cx="7158594" cy="666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9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1534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What’s in a name?</a:t>
            </a:r>
          </a:p>
          <a:p>
            <a:pPr algn="ctr"/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4600" dirty="0" smtClean="0">
                <a:solidFill>
                  <a:srgbClr val="00B050"/>
                </a:solidFill>
              </a:rPr>
              <a:t>“The Synod”</a:t>
            </a:r>
          </a:p>
          <a:p>
            <a:pPr algn="ctr"/>
            <a:r>
              <a:rPr lang="en-US" sz="4600" dirty="0" smtClean="0">
                <a:solidFill>
                  <a:srgbClr val="FF0000"/>
                </a:solidFill>
              </a:rPr>
              <a:t>“Old Style Synod of Philadelphia”</a:t>
            </a:r>
          </a:p>
          <a:p>
            <a:pPr algn="ctr"/>
            <a:r>
              <a:rPr lang="en-US" sz="4600" dirty="0" smtClean="0">
                <a:solidFill>
                  <a:srgbClr val="7030A0"/>
                </a:solidFill>
              </a:rPr>
              <a:t>“Synod of NY and Philadelphia”</a:t>
            </a:r>
          </a:p>
          <a:p>
            <a:pPr algn="ctr"/>
            <a:r>
              <a:rPr lang="en-US" sz="4600" dirty="0" smtClean="0">
                <a:solidFill>
                  <a:schemeClr val="tx2"/>
                </a:solidFill>
              </a:rPr>
              <a:t>“Synod of Pennsylvania”</a:t>
            </a:r>
          </a:p>
          <a:p>
            <a:pPr algn="ctr"/>
            <a:r>
              <a:rPr lang="en-US" sz="4600" dirty="0" smtClean="0">
                <a:solidFill>
                  <a:schemeClr val="accent6">
                    <a:lumMod val="75000"/>
                  </a:schemeClr>
                </a:solidFill>
              </a:rPr>
              <a:t>“Synod of PA and West Virginia”</a:t>
            </a:r>
          </a:p>
          <a:p>
            <a:pPr algn="ctr"/>
            <a:r>
              <a:rPr lang="en-US" sz="4600" dirty="0" smtClean="0">
                <a:solidFill>
                  <a:schemeClr val="accent2">
                    <a:lumMod val="75000"/>
                  </a:schemeClr>
                </a:solidFill>
              </a:rPr>
              <a:t>“Synod of the Trinity”</a:t>
            </a:r>
            <a:endParaRPr lang="en-US" sz="4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67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237</TotalTime>
  <Words>258</Words>
  <Application>Microsoft Office PowerPoint</Application>
  <PresentationFormat>On-screen Show (4:3)</PresentationFormat>
  <Paragraphs>58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Givler</dc:creator>
  <cp:lastModifiedBy>Michael Givler</cp:lastModifiedBy>
  <cp:revision>45</cp:revision>
  <dcterms:created xsi:type="dcterms:W3CDTF">2006-08-16T00:00:00Z</dcterms:created>
  <dcterms:modified xsi:type="dcterms:W3CDTF">2015-06-17T17:37:24Z</dcterms:modified>
</cp:coreProperties>
</file>