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96" r:id="rId3"/>
    <p:sldId id="318" r:id="rId4"/>
    <p:sldId id="327" r:id="rId5"/>
    <p:sldId id="317" r:id="rId6"/>
    <p:sldId id="319" r:id="rId7"/>
    <p:sldId id="320" r:id="rId8"/>
    <p:sldId id="265" r:id="rId9"/>
    <p:sldId id="257" r:id="rId10"/>
    <p:sldId id="321" r:id="rId11"/>
    <p:sldId id="325" r:id="rId12"/>
    <p:sldId id="316" r:id="rId13"/>
    <p:sldId id="326" r:id="rId14"/>
    <p:sldId id="299" r:id="rId15"/>
    <p:sldId id="271" r:id="rId16"/>
    <p:sldId id="303" r:id="rId17"/>
    <p:sldId id="328" r:id="rId18"/>
    <p:sldId id="329" r:id="rId19"/>
    <p:sldId id="330" r:id="rId20"/>
    <p:sldId id="267" r:id="rId21"/>
    <p:sldId id="305" r:id="rId22"/>
    <p:sldId id="261" r:id="rId23"/>
    <p:sldId id="306" r:id="rId24"/>
    <p:sldId id="298" r:id="rId25"/>
    <p:sldId id="273" r:id="rId26"/>
    <p:sldId id="275" r:id="rId27"/>
    <p:sldId id="286" r:id="rId28"/>
    <p:sldId id="285" r:id="rId29"/>
    <p:sldId id="307" r:id="rId30"/>
    <p:sldId id="258" r:id="rId31"/>
    <p:sldId id="308" r:id="rId32"/>
    <p:sldId id="309" r:id="rId33"/>
    <p:sldId id="311" r:id="rId34"/>
    <p:sldId id="322" r:id="rId35"/>
    <p:sldId id="323" r:id="rId36"/>
    <p:sldId id="324" r:id="rId37"/>
    <p:sldId id="26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6C0"/>
    <a:srgbClr val="2D0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51E5A-F95F-4FAB-9762-F60715F64B12}" v="23" dt="2019-04-25T15:54:30.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46" autoAdjust="0"/>
    <p:restoredTop sz="94305" autoAdjust="0"/>
  </p:normalViewPr>
  <p:slideViewPr>
    <p:cSldViewPr>
      <p:cViewPr varScale="1">
        <p:scale>
          <a:sx n="80" d="100"/>
          <a:sy n="80" d="100"/>
        </p:scale>
        <p:origin x="102"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ivler" userId="850b846a-a52a-4240-bb2c-336e46adb952" providerId="ADAL" clId="{65851E5A-F95F-4FAB-9762-F60715F64B12}"/>
    <pc:docChg chg="undo custSel addSld modSld sldOrd">
      <pc:chgData name="Michael Givler" userId="850b846a-a52a-4240-bb2c-336e46adb952" providerId="ADAL" clId="{65851E5A-F95F-4FAB-9762-F60715F64B12}" dt="2019-04-25T19:37:12.642" v="375" actId="20577"/>
      <pc:docMkLst>
        <pc:docMk/>
      </pc:docMkLst>
      <pc:sldChg chg="modSp">
        <pc:chgData name="Michael Givler" userId="850b846a-a52a-4240-bb2c-336e46adb952" providerId="ADAL" clId="{65851E5A-F95F-4FAB-9762-F60715F64B12}" dt="2019-04-25T15:23:54.576" v="175" actId="1035"/>
        <pc:sldMkLst>
          <pc:docMk/>
          <pc:sldMk cId="1025096818" sldId="271"/>
        </pc:sldMkLst>
        <pc:picChg chg="mod modCrop">
          <ac:chgData name="Michael Givler" userId="850b846a-a52a-4240-bb2c-336e46adb952" providerId="ADAL" clId="{65851E5A-F95F-4FAB-9762-F60715F64B12}" dt="2019-04-25T15:23:54.576" v="175" actId="1035"/>
          <ac:picMkLst>
            <pc:docMk/>
            <pc:sldMk cId="1025096818" sldId="271"/>
            <ac:picMk id="3" creationId="{3A3ECCCE-D8A5-4BD9-A59D-F2D435FA2215}"/>
          </ac:picMkLst>
        </pc:picChg>
      </pc:sldChg>
      <pc:sldChg chg="addSp delSp modSp">
        <pc:chgData name="Michael Givler" userId="850b846a-a52a-4240-bb2c-336e46adb952" providerId="ADAL" clId="{65851E5A-F95F-4FAB-9762-F60715F64B12}" dt="2019-04-25T15:59:18.402" v="368" actId="1035"/>
        <pc:sldMkLst>
          <pc:docMk/>
          <pc:sldMk cId="3947470507" sldId="303"/>
        </pc:sldMkLst>
        <pc:spChg chg="mod">
          <ac:chgData name="Michael Givler" userId="850b846a-a52a-4240-bb2c-336e46adb952" providerId="ADAL" clId="{65851E5A-F95F-4FAB-9762-F60715F64B12}" dt="2019-04-25T15:53:47.677" v="315" actId="1035"/>
          <ac:spMkLst>
            <pc:docMk/>
            <pc:sldMk cId="3947470507" sldId="303"/>
            <ac:spMk id="12" creationId="{0DA67CB6-5112-4847-BF2E-2DCD1C4776B6}"/>
          </ac:spMkLst>
        </pc:spChg>
        <pc:picChg chg="del">
          <ac:chgData name="Michael Givler" userId="850b846a-a52a-4240-bb2c-336e46adb952" providerId="ADAL" clId="{65851E5A-F95F-4FAB-9762-F60715F64B12}" dt="2019-04-25T15:52:34.800" v="296" actId="478"/>
          <ac:picMkLst>
            <pc:docMk/>
            <pc:sldMk cId="3947470507" sldId="303"/>
            <ac:picMk id="4" creationId="{5868BE4E-CB0A-407B-8D8D-85ADF2704BDD}"/>
          </ac:picMkLst>
        </pc:picChg>
        <pc:picChg chg="add del mod modCrop">
          <ac:chgData name="Michael Givler" userId="850b846a-a52a-4240-bb2c-336e46adb952" providerId="ADAL" clId="{65851E5A-F95F-4FAB-9762-F60715F64B12}" dt="2019-04-25T15:54:23.542" v="321" actId="478"/>
          <ac:picMkLst>
            <pc:docMk/>
            <pc:sldMk cId="3947470507" sldId="303"/>
            <ac:picMk id="5" creationId="{662B8358-9E4B-48F3-9B7B-08879D89A353}"/>
          </ac:picMkLst>
        </pc:picChg>
        <pc:picChg chg="del">
          <ac:chgData name="Michael Givler" userId="850b846a-a52a-4240-bb2c-336e46adb952" providerId="ADAL" clId="{65851E5A-F95F-4FAB-9762-F60715F64B12}" dt="2019-04-25T15:52:35.863" v="297" actId="478"/>
          <ac:picMkLst>
            <pc:docMk/>
            <pc:sldMk cId="3947470507" sldId="303"/>
            <ac:picMk id="7" creationId="{F187D7A8-7ACB-46F1-B268-CFCBA9869E68}"/>
          </ac:picMkLst>
        </pc:picChg>
        <pc:picChg chg="add mod modCrop">
          <ac:chgData name="Michael Givler" userId="850b846a-a52a-4240-bb2c-336e46adb952" providerId="ADAL" clId="{65851E5A-F95F-4FAB-9762-F60715F64B12}" dt="2019-04-25T15:59:18.402" v="368" actId="1035"/>
          <ac:picMkLst>
            <pc:docMk/>
            <pc:sldMk cId="3947470507" sldId="303"/>
            <ac:picMk id="8" creationId="{8ECD55D8-DBA6-42DA-8607-FB231E92F317}"/>
          </ac:picMkLst>
        </pc:picChg>
        <pc:picChg chg="del">
          <ac:chgData name="Michael Givler" userId="850b846a-a52a-4240-bb2c-336e46adb952" providerId="ADAL" clId="{65851E5A-F95F-4FAB-9762-F60715F64B12}" dt="2019-04-25T15:52:36.597" v="298" actId="478"/>
          <ac:picMkLst>
            <pc:docMk/>
            <pc:sldMk cId="3947470507" sldId="303"/>
            <ac:picMk id="9" creationId="{ADC8A7C3-851E-4677-B7CE-0CFB83959D7D}"/>
          </ac:picMkLst>
        </pc:picChg>
      </pc:sldChg>
      <pc:sldChg chg="modSp">
        <pc:chgData name="Michael Givler" userId="850b846a-a52a-4240-bb2c-336e46adb952" providerId="ADAL" clId="{65851E5A-F95F-4FAB-9762-F60715F64B12}" dt="2019-04-25T19:36:54.797" v="370" actId="20577"/>
        <pc:sldMkLst>
          <pc:docMk/>
          <pc:sldMk cId="1712131257" sldId="323"/>
        </pc:sldMkLst>
        <pc:spChg chg="mod">
          <ac:chgData name="Michael Givler" userId="850b846a-a52a-4240-bb2c-336e46adb952" providerId="ADAL" clId="{65851E5A-F95F-4FAB-9762-F60715F64B12}" dt="2019-04-25T19:36:54.797" v="370" actId="20577"/>
          <ac:spMkLst>
            <pc:docMk/>
            <pc:sldMk cId="1712131257" sldId="323"/>
            <ac:spMk id="8" creationId="{00000000-0000-0000-0000-000000000000}"/>
          </ac:spMkLst>
        </pc:spChg>
      </pc:sldChg>
      <pc:sldChg chg="modSp">
        <pc:chgData name="Michael Givler" userId="850b846a-a52a-4240-bb2c-336e46adb952" providerId="ADAL" clId="{65851E5A-F95F-4FAB-9762-F60715F64B12}" dt="2019-04-25T19:37:12.642" v="375" actId="20577"/>
        <pc:sldMkLst>
          <pc:docMk/>
          <pc:sldMk cId="2319403647" sldId="324"/>
        </pc:sldMkLst>
        <pc:spChg chg="mod">
          <ac:chgData name="Michael Givler" userId="850b846a-a52a-4240-bb2c-336e46adb952" providerId="ADAL" clId="{65851E5A-F95F-4FAB-9762-F60715F64B12}" dt="2019-04-25T19:37:12.642" v="375" actId="20577"/>
          <ac:spMkLst>
            <pc:docMk/>
            <pc:sldMk cId="2319403647" sldId="324"/>
            <ac:spMk id="8" creationId="{00000000-0000-0000-0000-000000000000}"/>
          </ac:spMkLst>
        </pc:spChg>
      </pc:sldChg>
      <pc:sldChg chg="modSp add">
        <pc:chgData name="Michael Givler" userId="850b846a-a52a-4240-bb2c-336e46adb952" providerId="ADAL" clId="{65851E5A-F95F-4FAB-9762-F60715F64B12}" dt="2019-04-25T15:07:59.854" v="49" actId="20577"/>
        <pc:sldMkLst>
          <pc:docMk/>
          <pc:sldMk cId="316969361" sldId="327"/>
        </pc:sldMkLst>
        <pc:spChg chg="mod">
          <ac:chgData name="Michael Givler" userId="850b846a-a52a-4240-bb2c-336e46adb952" providerId="ADAL" clId="{65851E5A-F95F-4FAB-9762-F60715F64B12}" dt="2019-04-25T15:07:59.854" v="49" actId="20577"/>
          <ac:spMkLst>
            <pc:docMk/>
            <pc:sldMk cId="316969361" sldId="327"/>
            <ac:spMk id="3" creationId="{00000000-0000-0000-0000-000000000000}"/>
          </ac:spMkLst>
        </pc:spChg>
      </pc:sldChg>
      <pc:sldChg chg="addSp delSp modSp add ord">
        <pc:chgData name="Michael Givler" userId="850b846a-a52a-4240-bb2c-336e46adb952" providerId="ADAL" clId="{65851E5A-F95F-4FAB-9762-F60715F64B12}" dt="2019-04-25T15:22:24.142" v="157" actId="14100"/>
        <pc:sldMkLst>
          <pc:docMk/>
          <pc:sldMk cId="2706349959" sldId="328"/>
        </pc:sldMkLst>
        <pc:spChg chg="add mod">
          <ac:chgData name="Michael Givler" userId="850b846a-a52a-4240-bb2c-336e46adb952" providerId="ADAL" clId="{65851E5A-F95F-4FAB-9762-F60715F64B12}" dt="2019-04-25T15:19:02.286" v="139" actId="1035"/>
          <ac:spMkLst>
            <pc:docMk/>
            <pc:sldMk cId="2706349959" sldId="328"/>
            <ac:spMk id="6" creationId="{CEEF3116-B7C8-4744-9BA4-D11711E54E8A}"/>
          </ac:spMkLst>
        </pc:spChg>
        <pc:picChg chg="del">
          <ac:chgData name="Michael Givler" userId="850b846a-a52a-4240-bb2c-336e46adb952" providerId="ADAL" clId="{65851E5A-F95F-4FAB-9762-F60715F64B12}" dt="2019-04-25T15:13:31.407" v="52" actId="478"/>
          <ac:picMkLst>
            <pc:docMk/>
            <pc:sldMk cId="2706349959" sldId="328"/>
            <ac:picMk id="3" creationId="{3A3ECCCE-D8A5-4BD9-A59D-F2D435FA2215}"/>
          </ac:picMkLst>
        </pc:picChg>
        <pc:picChg chg="add mod modCrop">
          <ac:chgData name="Michael Givler" userId="850b846a-a52a-4240-bb2c-336e46adb952" providerId="ADAL" clId="{65851E5A-F95F-4FAB-9762-F60715F64B12}" dt="2019-04-25T15:22:24.142" v="157" actId="14100"/>
          <ac:picMkLst>
            <pc:docMk/>
            <pc:sldMk cId="2706349959" sldId="328"/>
            <ac:picMk id="5" creationId="{82A578B1-5698-470F-BB15-60AC73CD52DE}"/>
          </ac:picMkLst>
        </pc:picChg>
        <pc:picChg chg="add mod modCrop">
          <ac:chgData name="Michael Givler" userId="850b846a-a52a-4240-bb2c-336e46adb952" providerId="ADAL" clId="{65851E5A-F95F-4FAB-9762-F60715F64B12}" dt="2019-04-25T15:22:14.626" v="155" actId="732"/>
          <ac:picMkLst>
            <pc:docMk/>
            <pc:sldMk cId="2706349959" sldId="328"/>
            <ac:picMk id="8" creationId="{86DDCD0A-2E69-493D-830E-AFCF22780961}"/>
          </ac:picMkLst>
        </pc:picChg>
      </pc:sldChg>
      <pc:sldChg chg="addSp delSp modSp add ord">
        <pc:chgData name="Michael Givler" userId="850b846a-a52a-4240-bb2c-336e46adb952" providerId="ADAL" clId="{65851E5A-F95F-4FAB-9762-F60715F64B12}" dt="2019-04-25T15:29:18.926" v="268" actId="14100"/>
        <pc:sldMkLst>
          <pc:docMk/>
          <pc:sldMk cId="1460056086" sldId="329"/>
        </pc:sldMkLst>
        <pc:spChg chg="add mod">
          <ac:chgData name="Michael Givler" userId="850b846a-a52a-4240-bb2c-336e46adb952" providerId="ADAL" clId="{65851E5A-F95F-4FAB-9762-F60715F64B12}" dt="2019-04-25T15:29:18.926" v="268" actId="14100"/>
          <ac:spMkLst>
            <pc:docMk/>
            <pc:sldMk cId="1460056086" sldId="329"/>
            <ac:spMk id="9" creationId="{75C90C1B-689E-404D-BE86-313C9AB9D252}"/>
          </ac:spMkLst>
        </pc:spChg>
        <pc:picChg chg="del">
          <ac:chgData name="Michael Givler" userId="850b846a-a52a-4240-bb2c-336e46adb952" providerId="ADAL" clId="{65851E5A-F95F-4FAB-9762-F60715F64B12}" dt="2019-04-25T15:24:16.048" v="178" actId="478"/>
          <ac:picMkLst>
            <pc:docMk/>
            <pc:sldMk cId="1460056086" sldId="329"/>
            <ac:picMk id="3" creationId="{3A3ECCCE-D8A5-4BD9-A59D-F2D435FA2215}"/>
          </ac:picMkLst>
        </pc:picChg>
        <pc:picChg chg="add del mod modCrop">
          <ac:chgData name="Michael Givler" userId="850b846a-a52a-4240-bb2c-336e46adb952" providerId="ADAL" clId="{65851E5A-F95F-4FAB-9762-F60715F64B12}" dt="2019-04-25T15:27:22.839" v="193" actId="478"/>
          <ac:picMkLst>
            <pc:docMk/>
            <pc:sldMk cId="1460056086" sldId="329"/>
            <ac:picMk id="5" creationId="{0BDA4229-E342-49C7-AF63-9F385DAC51CB}"/>
          </ac:picMkLst>
        </pc:picChg>
        <pc:picChg chg="add mod modCrop">
          <ac:chgData name="Michael Givler" userId="850b846a-a52a-4240-bb2c-336e46adb952" providerId="ADAL" clId="{65851E5A-F95F-4FAB-9762-F60715F64B12}" dt="2019-04-25T15:28:28.670" v="219" actId="1036"/>
          <ac:picMkLst>
            <pc:docMk/>
            <pc:sldMk cId="1460056086" sldId="329"/>
            <ac:picMk id="7" creationId="{ECA928C7-27BF-403E-95F4-F4D08FAC887D}"/>
          </ac:picMkLst>
        </pc:picChg>
      </pc:sldChg>
      <pc:sldChg chg="addSp delSp modSp add ord">
        <pc:chgData name="Michael Givler" userId="850b846a-a52a-4240-bb2c-336e46adb952" providerId="ADAL" clId="{65851E5A-F95F-4FAB-9762-F60715F64B12}" dt="2019-04-25T15:40:58.433" v="295" actId="1036"/>
        <pc:sldMkLst>
          <pc:docMk/>
          <pc:sldMk cId="4192179232" sldId="330"/>
        </pc:sldMkLst>
        <pc:spChg chg="add del mod">
          <ac:chgData name="Michael Givler" userId="850b846a-a52a-4240-bb2c-336e46adb952" providerId="ADAL" clId="{65851E5A-F95F-4FAB-9762-F60715F64B12}" dt="2019-04-25T15:40:46.103" v="287" actId="478"/>
          <ac:spMkLst>
            <pc:docMk/>
            <pc:sldMk cId="4192179232" sldId="330"/>
            <ac:spMk id="6" creationId="{7C44562A-DC42-43B6-B484-806EB7E987AA}"/>
          </ac:spMkLst>
        </pc:spChg>
        <pc:spChg chg="mod">
          <ac:chgData name="Michael Givler" userId="850b846a-a52a-4240-bb2c-336e46adb952" providerId="ADAL" clId="{65851E5A-F95F-4FAB-9762-F60715F64B12}" dt="2019-04-25T15:40:58.433" v="295" actId="1036"/>
          <ac:spMkLst>
            <pc:docMk/>
            <pc:sldMk cId="4192179232" sldId="330"/>
            <ac:spMk id="12" creationId="{0DA67CB6-5112-4847-BF2E-2DCD1C4776B6}"/>
          </ac:spMkLst>
        </pc:spChg>
        <pc:picChg chg="del">
          <ac:chgData name="Michael Givler" userId="850b846a-a52a-4240-bb2c-336e46adb952" providerId="ADAL" clId="{65851E5A-F95F-4FAB-9762-F60715F64B12}" dt="2019-04-25T15:29:53.618" v="273" actId="478"/>
          <ac:picMkLst>
            <pc:docMk/>
            <pc:sldMk cId="4192179232" sldId="330"/>
            <ac:picMk id="4" creationId="{5868BE4E-CB0A-407B-8D8D-85ADF2704BDD}"/>
          </ac:picMkLst>
        </pc:picChg>
        <pc:picChg chg="add del mod">
          <ac:chgData name="Michael Givler" userId="850b846a-a52a-4240-bb2c-336e46adb952" providerId="ADAL" clId="{65851E5A-F95F-4FAB-9762-F60715F64B12}" dt="2019-04-25T15:40:43.978" v="286" actId="478"/>
          <ac:picMkLst>
            <pc:docMk/>
            <pc:sldMk cId="4192179232" sldId="330"/>
            <ac:picMk id="5" creationId="{5AAA0FB5-2611-4AE8-B523-FADCBC0FAF70}"/>
          </ac:picMkLst>
        </pc:picChg>
        <pc:picChg chg="del">
          <ac:chgData name="Michael Givler" userId="850b846a-a52a-4240-bb2c-336e46adb952" providerId="ADAL" clId="{65851E5A-F95F-4FAB-9762-F60715F64B12}" dt="2019-04-25T15:29:51.493" v="271" actId="478"/>
          <ac:picMkLst>
            <pc:docMk/>
            <pc:sldMk cId="4192179232" sldId="330"/>
            <ac:picMk id="7" creationId="{F187D7A8-7ACB-46F1-B268-CFCBA9869E68}"/>
          </ac:picMkLst>
        </pc:picChg>
        <pc:picChg chg="del">
          <ac:chgData name="Michael Givler" userId="850b846a-a52a-4240-bb2c-336e46adb952" providerId="ADAL" clId="{65851E5A-F95F-4FAB-9762-F60715F64B12}" dt="2019-04-25T15:29:52.399" v="272" actId="478"/>
          <ac:picMkLst>
            <pc:docMk/>
            <pc:sldMk cId="4192179232" sldId="330"/>
            <ac:picMk id="9" creationId="{ADC8A7C3-851E-4677-B7CE-0CFB83959D7D}"/>
          </ac:picMkLst>
        </pc:picChg>
        <pc:picChg chg="add mod">
          <ac:chgData name="Michael Givler" userId="850b846a-a52a-4240-bb2c-336e46adb952" providerId="ADAL" clId="{65851E5A-F95F-4FAB-9762-F60715F64B12}" dt="2019-04-25T15:40:53.589" v="290" actId="962"/>
          <ac:picMkLst>
            <pc:docMk/>
            <pc:sldMk cId="4192179232" sldId="330"/>
            <ac:picMk id="10" creationId="{50C9DE16-934C-4AC2-B1B5-BD00A87605B2}"/>
          </ac:picMkLst>
        </pc:picChg>
      </pc:sldChg>
    </pc:docChg>
  </pc:docChgLst>
  <pc:docChgLst>
    <pc:chgData name="Michael Givler" userId="850b846a-a52a-4240-bb2c-336e46adb952" providerId="ADAL" clId="{C9F7EE2F-E5B9-4EA2-B3CD-0B1A9E8F7308}"/>
    <pc:docChg chg="undo custSel mod addSld delSld modSld sldOrd">
      <pc:chgData name="Michael Givler" userId="850b846a-a52a-4240-bb2c-336e46adb952" providerId="ADAL" clId="{C9F7EE2F-E5B9-4EA2-B3CD-0B1A9E8F7308}" dt="2019-04-16T19:13:33.220" v="303" actId="122"/>
      <pc:docMkLst>
        <pc:docMk/>
      </pc:docMkLst>
      <pc:sldChg chg="addSp modSp">
        <pc:chgData name="Michael Givler" userId="850b846a-a52a-4240-bb2c-336e46adb952" providerId="ADAL" clId="{C9F7EE2F-E5B9-4EA2-B3CD-0B1A9E8F7308}" dt="2019-04-16T19:12:24.639" v="266" actId="5793"/>
        <pc:sldMkLst>
          <pc:docMk/>
          <pc:sldMk cId="4187242094" sldId="266"/>
        </pc:sldMkLst>
        <pc:spChg chg="add mod">
          <ac:chgData name="Michael Givler" userId="850b846a-a52a-4240-bb2c-336e46adb952" providerId="ADAL" clId="{C9F7EE2F-E5B9-4EA2-B3CD-0B1A9E8F7308}" dt="2019-04-16T19:12:24.639" v="266" actId="5793"/>
          <ac:spMkLst>
            <pc:docMk/>
            <pc:sldMk cId="4187242094" sldId="266"/>
            <ac:spMk id="3" creationId="{ACD75147-B277-4B61-83DC-29209E6E75D9}"/>
          </ac:spMkLst>
        </pc:spChg>
        <pc:picChg chg="mod">
          <ac:chgData name="Michael Givler" userId="850b846a-a52a-4240-bb2c-336e46adb952" providerId="ADAL" clId="{C9F7EE2F-E5B9-4EA2-B3CD-0B1A9E8F7308}" dt="2019-04-02T15:22:05.111" v="258" actId="1038"/>
          <ac:picMkLst>
            <pc:docMk/>
            <pc:sldMk cId="4187242094" sldId="266"/>
            <ac:picMk id="26626" creationId="{00000000-0000-0000-0000-000000000000}"/>
          </ac:picMkLst>
        </pc:picChg>
      </pc:sldChg>
      <pc:sldChg chg="addSp delSp modSp">
        <pc:chgData name="Michael Givler" userId="850b846a-a52a-4240-bb2c-336e46adb952" providerId="ADAL" clId="{C9F7EE2F-E5B9-4EA2-B3CD-0B1A9E8F7308}" dt="2019-04-02T13:15:48.043" v="49" actId="1037"/>
        <pc:sldMkLst>
          <pc:docMk/>
          <pc:sldMk cId="1025096818" sldId="271"/>
        </pc:sldMkLst>
        <pc:picChg chg="add mod">
          <ac:chgData name="Michael Givler" userId="850b846a-a52a-4240-bb2c-336e46adb952" providerId="ADAL" clId="{C9F7EE2F-E5B9-4EA2-B3CD-0B1A9E8F7308}" dt="2019-04-02T13:15:48.043" v="49" actId="1037"/>
          <ac:picMkLst>
            <pc:docMk/>
            <pc:sldMk cId="1025096818" sldId="271"/>
            <ac:picMk id="3" creationId="{3A3ECCCE-D8A5-4BD9-A59D-F2D435FA2215}"/>
          </ac:picMkLst>
        </pc:picChg>
        <pc:picChg chg="del">
          <ac:chgData name="Michael Givler" userId="850b846a-a52a-4240-bb2c-336e46adb952" providerId="ADAL" clId="{C9F7EE2F-E5B9-4EA2-B3CD-0B1A9E8F7308}" dt="2019-04-02T13:10:29.199" v="14" actId="478"/>
          <ac:picMkLst>
            <pc:docMk/>
            <pc:sldMk cId="1025096818" sldId="271"/>
            <ac:picMk id="2050" creationId="{00000000-0000-0000-0000-000000000000}"/>
          </ac:picMkLst>
        </pc:picChg>
      </pc:sldChg>
      <pc:sldChg chg="addSp delSp modSp add del mod setBg">
        <pc:chgData name="Michael Givler" userId="850b846a-a52a-4240-bb2c-336e46adb952" providerId="ADAL" clId="{C9F7EE2F-E5B9-4EA2-B3CD-0B1A9E8F7308}" dt="2019-04-02T15:17:39.518" v="202" actId="1076"/>
        <pc:sldMkLst>
          <pc:docMk/>
          <pc:sldMk cId="1164519193" sldId="299"/>
        </pc:sldMkLst>
        <pc:spChg chg="del">
          <ac:chgData name="Michael Givler" userId="850b846a-a52a-4240-bb2c-336e46adb952" providerId="ADAL" clId="{C9F7EE2F-E5B9-4EA2-B3CD-0B1A9E8F7308}" dt="2019-04-01T17:38:21.430" v="2" actId="26606"/>
          <ac:spMkLst>
            <pc:docMk/>
            <pc:sldMk cId="1164519193" sldId="299"/>
            <ac:spMk id="2" creationId="{00000000-0000-0000-0000-000000000000}"/>
          </ac:spMkLst>
        </pc:spChg>
        <pc:spChg chg="del">
          <ac:chgData name="Michael Givler" userId="850b846a-a52a-4240-bb2c-336e46adb952" providerId="ADAL" clId="{C9F7EE2F-E5B9-4EA2-B3CD-0B1A9E8F7308}" dt="2019-04-01T17:38:17.296" v="1" actId="931"/>
          <ac:spMkLst>
            <pc:docMk/>
            <pc:sldMk cId="1164519193" sldId="299"/>
            <ac:spMk id="3" creationId="{00000000-0000-0000-0000-000000000000}"/>
          </ac:spMkLst>
        </pc:spChg>
        <pc:spChg chg="add del mod">
          <ac:chgData name="Michael Givler" userId="850b846a-a52a-4240-bb2c-336e46adb952" providerId="ADAL" clId="{C9F7EE2F-E5B9-4EA2-B3CD-0B1A9E8F7308}" dt="2019-04-02T15:17:27.303" v="199" actId="931"/>
          <ac:spMkLst>
            <pc:docMk/>
            <pc:sldMk cId="1164519193" sldId="299"/>
            <ac:spMk id="3" creationId="{2EE02E1F-BD8B-409A-B1EC-6121ECC629CA}"/>
          </ac:spMkLst>
        </pc:spChg>
        <pc:spChg chg="add del mod">
          <ac:chgData name="Michael Givler" userId="850b846a-a52a-4240-bb2c-336e46adb952" providerId="ADAL" clId="{C9F7EE2F-E5B9-4EA2-B3CD-0B1A9E8F7308}" dt="2019-04-02T13:30:57.442" v="176" actId="931"/>
          <ac:spMkLst>
            <pc:docMk/>
            <pc:sldMk cId="1164519193" sldId="299"/>
            <ac:spMk id="3" creationId="{C3BBC3B1-DB1F-45C6-9E96-D17562F94AF0}"/>
          </ac:spMkLst>
        </pc:spChg>
        <pc:picChg chg="add del mod">
          <ac:chgData name="Michael Givler" userId="850b846a-a52a-4240-bb2c-336e46adb952" providerId="ADAL" clId="{C9F7EE2F-E5B9-4EA2-B3CD-0B1A9E8F7308}" dt="2019-04-02T13:30:48.862" v="175" actId="478"/>
          <ac:picMkLst>
            <pc:docMk/>
            <pc:sldMk cId="1164519193" sldId="299"/>
            <ac:picMk id="5" creationId="{62F57FC5-336F-49D7-B73A-E90613B6E159}"/>
          </ac:picMkLst>
        </pc:picChg>
        <pc:picChg chg="add mod">
          <ac:chgData name="Michael Givler" userId="850b846a-a52a-4240-bb2c-336e46adb952" providerId="ADAL" clId="{C9F7EE2F-E5B9-4EA2-B3CD-0B1A9E8F7308}" dt="2019-04-02T15:17:39.518" v="202" actId="1076"/>
          <ac:picMkLst>
            <pc:docMk/>
            <pc:sldMk cId="1164519193" sldId="299"/>
            <ac:picMk id="5" creationId="{746FC0BC-8FE7-4A38-A202-7D66E235D22D}"/>
          </ac:picMkLst>
        </pc:picChg>
        <pc:picChg chg="add del mod">
          <ac:chgData name="Michael Givler" userId="850b846a-a52a-4240-bb2c-336e46adb952" providerId="ADAL" clId="{C9F7EE2F-E5B9-4EA2-B3CD-0B1A9E8F7308}" dt="2019-04-02T15:17:22.389" v="198" actId="478"/>
          <ac:picMkLst>
            <pc:docMk/>
            <pc:sldMk cId="1164519193" sldId="299"/>
            <ac:picMk id="6" creationId="{6DB20F66-361F-4195-B72A-39D98C7ACEE0}"/>
          </ac:picMkLst>
        </pc:picChg>
        <pc:picChg chg="del">
          <ac:chgData name="Michael Givler" userId="850b846a-a52a-4240-bb2c-336e46adb952" providerId="ADAL" clId="{C9F7EE2F-E5B9-4EA2-B3CD-0B1A9E8F7308}" dt="2019-04-01T17:37:46.579" v="0" actId="478"/>
          <ac:picMkLst>
            <pc:docMk/>
            <pc:sldMk cId="1164519193" sldId="299"/>
            <ac:picMk id="1026" creationId="{00000000-0000-0000-0000-000000000000}"/>
          </ac:picMkLst>
        </pc:picChg>
      </pc:sldChg>
      <pc:sldChg chg="addSp delSp modSp">
        <pc:chgData name="Michael Givler" userId="850b846a-a52a-4240-bb2c-336e46adb952" providerId="ADAL" clId="{C9F7EE2F-E5B9-4EA2-B3CD-0B1A9E8F7308}" dt="2019-04-02T13:22:05.871" v="154" actId="1036"/>
        <pc:sldMkLst>
          <pc:docMk/>
          <pc:sldMk cId="3947470507" sldId="303"/>
        </pc:sldMkLst>
        <pc:spChg chg="del mod">
          <ac:chgData name="Michael Givler" userId="850b846a-a52a-4240-bb2c-336e46adb952" providerId="ADAL" clId="{C9F7EE2F-E5B9-4EA2-B3CD-0B1A9E8F7308}" dt="2019-04-02T13:20:54.843" v="139" actId="478"/>
          <ac:spMkLst>
            <pc:docMk/>
            <pc:sldMk cId="3947470507" sldId="303"/>
            <ac:spMk id="10" creationId="{00000000-0000-0000-0000-000000000000}"/>
          </ac:spMkLst>
        </pc:spChg>
        <pc:spChg chg="add mod ord">
          <ac:chgData name="Michael Givler" userId="850b846a-a52a-4240-bb2c-336e46adb952" providerId="ADAL" clId="{C9F7EE2F-E5B9-4EA2-B3CD-0B1A9E8F7308}" dt="2019-04-02T13:20:05.194" v="133" actId="167"/>
          <ac:spMkLst>
            <pc:docMk/>
            <pc:sldMk cId="3947470507" sldId="303"/>
            <ac:spMk id="11" creationId="{8BDEDAFA-0403-4CB8-93EF-4BB912335479}"/>
          </ac:spMkLst>
        </pc:spChg>
        <pc:spChg chg="add mod">
          <ac:chgData name="Michael Givler" userId="850b846a-a52a-4240-bb2c-336e46adb952" providerId="ADAL" clId="{C9F7EE2F-E5B9-4EA2-B3CD-0B1A9E8F7308}" dt="2019-04-02T13:22:05.871" v="154" actId="1036"/>
          <ac:spMkLst>
            <pc:docMk/>
            <pc:sldMk cId="3947470507" sldId="303"/>
            <ac:spMk id="12" creationId="{0DA67CB6-5112-4847-BF2E-2DCD1C4776B6}"/>
          </ac:spMkLst>
        </pc:spChg>
        <pc:picChg chg="add mod">
          <ac:chgData name="Michael Givler" userId="850b846a-a52a-4240-bb2c-336e46adb952" providerId="ADAL" clId="{C9F7EE2F-E5B9-4EA2-B3CD-0B1A9E8F7308}" dt="2019-04-02T13:18:32.667" v="116" actId="14100"/>
          <ac:picMkLst>
            <pc:docMk/>
            <pc:sldMk cId="3947470507" sldId="303"/>
            <ac:picMk id="4" creationId="{5868BE4E-CB0A-407B-8D8D-85ADF2704BDD}"/>
          </ac:picMkLst>
        </pc:picChg>
        <pc:picChg chg="del mod">
          <ac:chgData name="Michael Givler" userId="850b846a-a52a-4240-bb2c-336e46adb952" providerId="ADAL" clId="{C9F7EE2F-E5B9-4EA2-B3CD-0B1A9E8F7308}" dt="2019-04-02T13:20:29.321" v="134" actId="478"/>
          <ac:picMkLst>
            <pc:docMk/>
            <pc:sldMk cId="3947470507" sldId="303"/>
            <ac:picMk id="5" creationId="{00000000-0000-0000-0000-000000000000}"/>
          </ac:picMkLst>
        </pc:picChg>
        <pc:picChg chg="add mod">
          <ac:chgData name="Michael Givler" userId="850b846a-a52a-4240-bb2c-336e46adb952" providerId="ADAL" clId="{C9F7EE2F-E5B9-4EA2-B3CD-0B1A9E8F7308}" dt="2019-04-02T13:18:42.433" v="118" actId="14100"/>
          <ac:picMkLst>
            <pc:docMk/>
            <pc:sldMk cId="3947470507" sldId="303"/>
            <ac:picMk id="7" creationId="{F187D7A8-7ACB-46F1-B268-CFCBA9869E68}"/>
          </ac:picMkLst>
        </pc:picChg>
        <pc:picChg chg="add mod">
          <ac:chgData name="Michael Givler" userId="850b846a-a52a-4240-bb2c-336e46adb952" providerId="ADAL" clId="{C9F7EE2F-E5B9-4EA2-B3CD-0B1A9E8F7308}" dt="2019-04-02T13:18:56.442" v="128" actId="1035"/>
          <ac:picMkLst>
            <pc:docMk/>
            <pc:sldMk cId="3947470507" sldId="303"/>
            <ac:picMk id="9" creationId="{ADC8A7C3-851E-4677-B7CE-0CFB83959D7D}"/>
          </ac:picMkLst>
        </pc:picChg>
        <pc:picChg chg="del">
          <ac:chgData name="Michael Givler" userId="850b846a-a52a-4240-bb2c-336e46adb952" providerId="ADAL" clId="{C9F7EE2F-E5B9-4EA2-B3CD-0B1A9E8F7308}" dt="2019-04-02T13:16:10.290" v="63" actId="478"/>
          <ac:picMkLst>
            <pc:docMk/>
            <pc:sldMk cId="3947470507" sldId="303"/>
            <ac:picMk id="4098" creationId="{00000000-0000-0000-0000-000000000000}"/>
          </ac:picMkLst>
        </pc:picChg>
        <pc:picChg chg="del">
          <ac:chgData name="Michael Givler" userId="850b846a-a52a-4240-bb2c-336e46adb952" providerId="ADAL" clId="{C9F7EE2F-E5B9-4EA2-B3CD-0B1A9E8F7308}" dt="2019-04-02T13:16:11.194" v="64" actId="478"/>
          <ac:picMkLst>
            <pc:docMk/>
            <pc:sldMk cId="3947470507" sldId="303"/>
            <ac:picMk id="4099" creationId="{00000000-0000-0000-0000-000000000000}"/>
          </ac:picMkLst>
        </pc:picChg>
        <pc:picChg chg="del">
          <ac:chgData name="Michael Givler" userId="850b846a-a52a-4240-bb2c-336e46adb952" providerId="ADAL" clId="{C9F7EE2F-E5B9-4EA2-B3CD-0B1A9E8F7308}" dt="2019-04-02T13:16:11.912" v="65" actId="478"/>
          <ac:picMkLst>
            <pc:docMk/>
            <pc:sldMk cId="3947470507" sldId="303"/>
            <ac:picMk id="4100" creationId="{00000000-0000-0000-0000-000000000000}"/>
          </ac:picMkLst>
        </pc:picChg>
        <pc:picChg chg="del">
          <ac:chgData name="Michael Givler" userId="850b846a-a52a-4240-bb2c-336e46adb952" providerId="ADAL" clId="{C9F7EE2F-E5B9-4EA2-B3CD-0B1A9E8F7308}" dt="2019-04-02T13:16:12.630" v="66" actId="478"/>
          <ac:picMkLst>
            <pc:docMk/>
            <pc:sldMk cId="3947470507" sldId="303"/>
            <ac:picMk id="4101" creationId="{00000000-0000-0000-0000-000000000000}"/>
          </ac:picMkLst>
        </pc:picChg>
      </pc:sldChg>
      <pc:sldChg chg="modSp">
        <pc:chgData name="Michael Givler" userId="850b846a-a52a-4240-bb2c-336e46adb952" providerId="ADAL" clId="{C9F7EE2F-E5B9-4EA2-B3CD-0B1A9E8F7308}" dt="2019-04-16T19:13:33.220" v="303" actId="122"/>
        <pc:sldMkLst>
          <pc:docMk/>
          <pc:sldMk cId="2781176366" sldId="322"/>
        </pc:sldMkLst>
        <pc:spChg chg="mod">
          <ac:chgData name="Michael Givler" userId="850b846a-a52a-4240-bb2c-336e46adb952" providerId="ADAL" clId="{C9F7EE2F-E5B9-4EA2-B3CD-0B1A9E8F7308}" dt="2019-04-16T19:13:33.220" v="303" actId="122"/>
          <ac:spMkLst>
            <pc:docMk/>
            <pc:sldMk cId="2781176366" sldId="322"/>
            <ac:spMk id="8" creationId="{00000000-0000-0000-0000-000000000000}"/>
          </ac:spMkLst>
        </pc:spChg>
      </pc:sldChg>
      <pc:sldChg chg="addSp delSp modSp add del mod ord setBg">
        <pc:chgData name="Michael Givler" userId="850b846a-a52a-4240-bb2c-336e46adb952" providerId="ADAL" clId="{C9F7EE2F-E5B9-4EA2-B3CD-0B1A9E8F7308}" dt="2019-04-02T15:17:09.160" v="197" actId="1038"/>
        <pc:sldMkLst>
          <pc:docMk/>
          <pc:sldMk cId="2228592412" sldId="326"/>
        </pc:sldMkLst>
        <pc:spChg chg="del">
          <ac:chgData name="Michael Givler" userId="850b846a-a52a-4240-bb2c-336e46adb952" providerId="ADAL" clId="{C9F7EE2F-E5B9-4EA2-B3CD-0B1A9E8F7308}" dt="2019-04-01T18:56:53.353" v="8" actId="26606"/>
          <ac:spMkLst>
            <pc:docMk/>
            <pc:sldMk cId="2228592412" sldId="326"/>
            <ac:spMk id="2" creationId="{9FB52222-CCBC-4320-94DE-F13380B39EE0}"/>
          </ac:spMkLst>
        </pc:spChg>
        <pc:spChg chg="add del mod">
          <ac:chgData name="Michael Givler" userId="850b846a-a52a-4240-bb2c-336e46adb952" providerId="ADAL" clId="{C9F7EE2F-E5B9-4EA2-B3CD-0B1A9E8F7308}" dt="2019-04-02T13:26:15.902" v="160" actId="931"/>
          <ac:spMkLst>
            <pc:docMk/>
            <pc:sldMk cId="2228592412" sldId="326"/>
            <ac:spMk id="3" creationId="{7F43705F-A451-4A2B-A29F-2EA6B5AD4167}"/>
          </ac:spMkLst>
        </pc:spChg>
        <pc:spChg chg="add del mod">
          <ac:chgData name="Michael Givler" userId="850b846a-a52a-4240-bb2c-336e46adb952" providerId="ADAL" clId="{C9F7EE2F-E5B9-4EA2-B3CD-0B1A9E8F7308}" dt="2019-04-02T15:16:53.965" v="183" actId="931"/>
          <ac:spMkLst>
            <pc:docMk/>
            <pc:sldMk cId="2228592412" sldId="326"/>
            <ac:spMk id="3" creationId="{ABE60D1C-A7C2-47AE-85C9-B2F2941A50CD}"/>
          </ac:spMkLst>
        </pc:spChg>
        <pc:spChg chg="del">
          <ac:chgData name="Michael Givler" userId="850b846a-a52a-4240-bb2c-336e46adb952" providerId="ADAL" clId="{C9F7EE2F-E5B9-4EA2-B3CD-0B1A9E8F7308}" dt="2019-04-01T18:56:46.146" v="5" actId="931"/>
          <ac:spMkLst>
            <pc:docMk/>
            <pc:sldMk cId="2228592412" sldId="326"/>
            <ac:spMk id="3" creationId="{F424B6F8-3B11-4496-8C9A-9063743FAF29}"/>
          </ac:spMkLst>
        </pc:spChg>
        <pc:picChg chg="add mod">
          <ac:chgData name="Michael Givler" userId="850b846a-a52a-4240-bb2c-336e46adb952" providerId="ADAL" clId="{C9F7EE2F-E5B9-4EA2-B3CD-0B1A9E8F7308}" dt="2019-04-02T15:17:09.160" v="197" actId="1038"/>
          <ac:picMkLst>
            <pc:docMk/>
            <pc:sldMk cId="2228592412" sldId="326"/>
            <ac:picMk id="5" creationId="{24DBE8BC-A6BC-4357-93F1-5638F77AEEEC}"/>
          </ac:picMkLst>
        </pc:picChg>
        <pc:picChg chg="add del mod">
          <ac:chgData name="Michael Givler" userId="850b846a-a52a-4240-bb2c-336e46adb952" providerId="ADAL" clId="{C9F7EE2F-E5B9-4EA2-B3CD-0B1A9E8F7308}" dt="2019-04-02T13:26:10.520" v="159" actId="478"/>
          <ac:picMkLst>
            <pc:docMk/>
            <pc:sldMk cId="2228592412" sldId="326"/>
            <ac:picMk id="5" creationId="{71A0C81E-DE32-46F1-AB13-8CD287797877}"/>
          </ac:picMkLst>
        </pc:picChg>
        <pc:picChg chg="add del mod">
          <ac:chgData name="Michael Givler" userId="850b846a-a52a-4240-bb2c-336e46adb952" providerId="ADAL" clId="{C9F7EE2F-E5B9-4EA2-B3CD-0B1A9E8F7308}" dt="2019-04-02T15:16:43.653" v="182" actId="478"/>
          <ac:picMkLst>
            <pc:docMk/>
            <pc:sldMk cId="2228592412" sldId="326"/>
            <ac:picMk id="6" creationId="{9C1E9DCF-120C-49C5-83A4-D0A818BA2C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DB293-6ADE-4F44-BC82-1AC24C7543F3}" type="datetimeFigureOut">
              <a:rPr lang="en-US" smtClean="0"/>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D0DE5-A993-41B5-83A8-28A16C63766F}" type="slidenum">
              <a:rPr lang="en-US" smtClean="0"/>
              <a:t>‹#›</a:t>
            </a:fld>
            <a:endParaRPr lang="en-US"/>
          </a:p>
        </p:txBody>
      </p:sp>
    </p:spTree>
    <p:extLst>
      <p:ext uri="{BB962C8B-B14F-4D97-AF65-F5344CB8AC3E}">
        <p14:creationId xmlns:p14="http://schemas.microsoft.com/office/powerpoint/2010/main" val="31159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1</a:t>
            </a:fld>
            <a:endParaRPr lang="en-US"/>
          </a:p>
        </p:txBody>
      </p:sp>
    </p:spTree>
    <p:extLst>
      <p:ext uri="{BB962C8B-B14F-4D97-AF65-F5344CB8AC3E}">
        <p14:creationId xmlns:p14="http://schemas.microsoft.com/office/powerpoint/2010/main" val="8292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2</a:t>
            </a:fld>
            <a:endParaRPr lang="en-US"/>
          </a:p>
        </p:txBody>
      </p:sp>
    </p:spTree>
    <p:extLst>
      <p:ext uri="{BB962C8B-B14F-4D97-AF65-F5344CB8AC3E}">
        <p14:creationId xmlns:p14="http://schemas.microsoft.com/office/powerpoint/2010/main" val="8292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3</a:t>
            </a:fld>
            <a:endParaRPr lang="en-US"/>
          </a:p>
        </p:txBody>
      </p:sp>
    </p:spTree>
    <p:extLst>
      <p:ext uri="{BB962C8B-B14F-4D97-AF65-F5344CB8AC3E}">
        <p14:creationId xmlns:p14="http://schemas.microsoft.com/office/powerpoint/2010/main" val="406531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4</a:t>
            </a:fld>
            <a:endParaRPr lang="en-US"/>
          </a:p>
        </p:txBody>
      </p:sp>
    </p:spTree>
    <p:extLst>
      <p:ext uri="{BB962C8B-B14F-4D97-AF65-F5344CB8AC3E}">
        <p14:creationId xmlns:p14="http://schemas.microsoft.com/office/powerpoint/2010/main" val="829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15</a:t>
            </a:fld>
            <a:endParaRPr lang="en-US"/>
          </a:p>
        </p:txBody>
      </p:sp>
    </p:spTree>
    <p:extLst>
      <p:ext uri="{BB962C8B-B14F-4D97-AF65-F5344CB8AC3E}">
        <p14:creationId xmlns:p14="http://schemas.microsoft.com/office/powerpoint/2010/main" val="829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0DE5-A993-41B5-83A8-28A16C63766F}" type="slidenum">
              <a:rPr lang="en-US" smtClean="0"/>
              <a:t>16</a:t>
            </a:fld>
            <a:endParaRPr lang="en-US"/>
          </a:p>
        </p:txBody>
      </p:sp>
    </p:spTree>
    <p:extLst>
      <p:ext uri="{BB962C8B-B14F-4D97-AF65-F5344CB8AC3E}">
        <p14:creationId xmlns:p14="http://schemas.microsoft.com/office/powerpoint/2010/main" val="208552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0DE5-A993-41B5-83A8-28A16C63766F}" type="slidenum">
              <a:rPr lang="en-US" smtClean="0"/>
              <a:t>18</a:t>
            </a:fld>
            <a:endParaRPr lang="en-US"/>
          </a:p>
        </p:txBody>
      </p:sp>
    </p:spTree>
    <p:extLst>
      <p:ext uri="{BB962C8B-B14F-4D97-AF65-F5344CB8AC3E}">
        <p14:creationId xmlns:p14="http://schemas.microsoft.com/office/powerpoint/2010/main" val="17087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532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18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6E9C699-EFAF-411A-B7A4-DD178261DB16}" type="slidenum">
              <a:rPr lang="en-US"/>
              <a:pPr>
                <a:defRPr/>
              </a:pPr>
              <a:t>‹#›</a:t>
            </a:fld>
            <a:endParaRPr lang="en-US"/>
          </a:p>
        </p:txBody>
      </p:sp>
    </p:spTree>
    <p:extLst>
      <p:ext uri="{BB962C8B-B14F-4D97-AF65-F5344CB8AC3E}">
        <p14:creationId xmlns:p14="http://schemas.microsoft.com/office/powerpoint/2010/main" val="8248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DF917-85EC-4260-9FAC-DE893E3B5F31}" type="slidenum">
              <a:rPr lang="en-US"/>
              <a:pPr>
                <a:defRPr/>
              </a:pPr>
              <a:t>‹#›</a:t>
            </a:fld>
            <a:endParaRPr lang="en-US"/>
          </a:p>
        </p:txBody>
      </p:sp>
    </p:spTree>
    <p:extLst>
      <p:ext uri="{BB962C8B-B14F-4D97-AF65-F5344CB8AC3E}">
        <p14:creationId xmlns:p14="http://schemas.microsoft.com/office/powerpoint/2010/main" val="371583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AA8C5CA-2F69-4C0E-AE1B-9BC1FB8A6FA6}" type="slidenum">
              <a:rPr lang="en-US"/>
              <a:pPr>
                <a:defRPr/>
              </a:pPr>
              <a:t>‹#›</a:t>
            </a:fld>
            <a:endParaRPr lang="en-US"/>
          </a:p>
        </p:txBody>
      </p:sp>
    </p:spTree>
    <p:extLst>
      <p:ext uri="{BB962C8B-B14F-4D97-AF65-F5344CB8AC3E}">
        <p14:creationId xmlns:p14="http://schemas.microsoft.com/office/powerpoint/2010/main" val="293570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C1EF5-3227-4B40-8EF4-E12B32638051}" type="slidenum">
              <a:rPr lang="en-US"/>
              <a:pPr>
                <a:defRPr/>
              </a:pPr>
              <a:t>‹#›</a:t>
            </a:fld>
            <a:endParaRPr lang="en-US"/>
          </a:p>
        </p:txBody>
      </p:sp>
    </p:spTree>
    <p:extLst>
      <p:ext uri="{BB962C8B-B14F-4D97-AF65-F5344CB8AC3E}">
        <p14:creationId xmlns:p14="http://schemas.microsoft.com/office/powerpoint/2010/main" val="114446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AD68708-1582-4CD0-BE00-9FDF31B9CF38}" type="slidenum">
              <a:rPr lang="en-US"/>
              <a:pPr>
                <a:defRPr/>
              </a:pPr>
              <a:t>‹#›</a:t>
            </a:fld>
            <a:endParaRPr lang="en-US"/>
          </a:p>
        </p:txBody>
      </p:sp>
    </p:spTree>
    <p:extLst>
      <p:ext uri="{BB962C8B-B14F-4D97-AF65-F5344CB8AC3E}">
        <p14:creationId xmlns:p14="http://schemas.microsoft.com/office/powerpoint/2010/main" val="380733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0CAD6F-55BE-473B-B653-2C8AC792ABA0}" type="slidenum">
              <a:rPr lang="en-US"/>
              <a:pPr>
                <a:defRPr/>
              </a:pPr>
              <a:t>‹#›</a:t>
            </a:fld>
            <a:endParaRPr lang="en-US"/>
          </a:p>
        </p:txBody>
      </p:sp>
    </p:spTree>
    <p:extLst>
      <p:ext uri="{BB962C8B-B14F-4D97-AF65-F5344CB8AC3E}">
        <p14:creationId xmlns:p14="http://schemas.microsoft.com/office/powerpoint/2010/main" val="170419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9F8C49-B9C6-4C09-99FA-053016789E25}" type="slidenum">
              <a:rPr lang="en-US"/>
              <a:pPr>
                <a:defRPr/>
              </a:pPr>
              <a:t>‹#›</a:t>
            </a:fld>
            <a:endParaRPr lang="en-US"/>
          </a:p>
        </p:txBody>
      </p:sp>
    </p:spTree>
    <p:extLst>
      <p:ext uri="{BB962C8B-B14F-4D97-AF65-F5344CB8AC3E}">
        <p14:creationId xmlns:p14="http://schemas.microsoft.com/office/powerpoint/2010/main" val="199239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19A585-9C1E-480D-AAD6-DA7B5EA54B3F}" type="slidenum">
              <a:rPr lang="en-US"/>
              <a:pPr>
                <a:defRPr/>
              </a:pPr>
              <a:t>‹#›</a:t>
            </a:fld>
            <a:endParaRPr lang="en-US"/>
          </a:p>
        </p:txBody>
      </p:sp>
    </p:spTree>
    <p:extLst>
      <p:ext uri="{BB962C8B-B14F-4D97-AF65-F5344CB8AC3E}">
        <p14:creationId xmlns:p14="http://schemas.microsoft.com/office/powerpoint/2010/main" val="10420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672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14B163-827E-41E8-A915-9DF81EB7FA6A}" type="slidenum">
              <a:rPr lang="en-US"/>
              <a:pPr>
                <a:defRPr/>
              </a:pPr>
              <a:t>‹#›</a:t>
            </a:fld>
            <a:endParaRPr lang="en-US"/>
          </a:p>
        </p:txBody>
      </p:sp>
    </p:spTree>
    <p:extLst>
      <p:ext uri="{BB962C8B-B14F-4D97-AF65-F5344CB8AC3E}">
        <p14:creationId xmlns:p14="http://schemas.microsoft.com/office/powerpoint/2010/main" val="1305899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D07E1-D164-4779-B36A-3D732C924577}" type="slidenum">
              <a:rPr lang="en-US"/>
              <a:pPr>
                <a:defRPr/>
              </a:pPr>
              <a:t>‹#›</a:t>
            </a:fld>
            <a:endParaRPr lang="en-US"/>
          </a:p>
        </p:txBody>
      </p:sp>
    </p:spTree>
    <p:extLst>
      <p:ext uri="{BB962C8B-B14F-4D97-AF65-F5344CB8AC3E}">
        <p14:creationId xmlns:p14="http://schemas.microsoft.com/office/powerpoint/2010/main" val="49622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D0D75D-0298-42E1-BC8B-D1342E92B593}" type="slidenum">
              <a:rPr lang="en-US"/>
              <a:pPr>
                <a:defRPr/>
              </a:pPr>
              <a:t>‹#›</a:t>
            </a:fld>
            <a:endParaRPr lang="en-US"/>
          </a:p>
        </p:txBody>
      </p:sp>
    </p:spTree>
    <p:extLst>
      <p:ext uri="{BB962C8B-B14F-4D97-AF65-F5344CB8AC3E}">
        <p14:creationId xmlns:p14="http://schemas.microsoft.com/office/powerpoint/2010/main" val="277100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12"/>
          <p:cNvSpPr>
            <a:spLocks noGrp="1" noChangeArrowheads="1"/>
          </p:cNvSpPr>
          <p:nvPr>
            <p:ph type="ftr" sz="quarter" idx="11"/>
          </p:nvPr>
        </p:nvSpPr>
        <p:spPr/>
        <p:txBody>
          <a:bodyPr/>
          <a:lstStyle>
            <a:lvl1pPr fontAlgn="auto">
              <a:spcBef>
                <a:spcPts val="0"/>
              </a:spcBef>
              <a:spcAft>
                <a:spcPts val="0"/>
              </a:spcAft>
              <a:defRPr>
                <a:latin typeface="Tahoma" pitchFamily="34" charset="0"/>
              </a:defRPr>
            </a:lvl1pPr>
          </a:lstStyle>
          <a:p>
            <a:pPr>
              <a:defRPr/>
            </a:pPr>
            <a:endParaRPr lang="en-US"/>
          </a:p>
        </p:txBody>
      </p:sp>
      <p:sp>
        <p:nvSpPr>
          <p:cNvPr id="8"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9060A0FC-DAF2-45F3-8882-FA31E3B0E164}" type="slidenum">
              <a:rPr lang="en-US"/>
              <a:pPr>
                <a:defRPr/>
              </a:pPr>
              <a:t>‹#›</a:t>
            </a:fld>
            <a:endParaRPr lang="en-US"/>
          </a:p>
        </p:txBody>
      </p:sp>
    </p:spTree>
    <p:extLst>
      <p:ext uri="{BB962C8B-B14F-4D97-AF65-F5344CB8AC3E}">
        <p14:creationId xmlns:p14="http://schemas.microsoft.com/office/powerpoint/2010/main" val="345342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Tahoma" pitchFamily="34"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F897751D-0404-46D3-81CB-A598D1016C4A}" type="slidenum">
              <a:rPr lang="en-US"/>
              <a:pPr>
                <a:defRPr/>
              </a:pPr>
              <a:t>‹#›</a:t>
            </a:fld>
            <a:endParaRPr lang="en-US"/>
          </a:p>
        </p:txBody>
      </p:sp>
    </p:spTree>
    <p:extLst>
      <p:ext uri="{BB962C8B-B14F-4D97-AF65-F5344CB8AC3E}">
        <p14:creationId xmlns:p14="http://schemas.microsoft.com/office/powerpoint/2010/main" val="57348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12"/>
          <p:cNvSpPr>
            <a:spLocks noGrp="1" noChangeArrowheads="1"/>
          </p:cNvSpPr>
          <p:nvPr>
            <p:ph type="ftr" sz="quarter" idx="11"/>
          </p:nvPr>
        </p:nvSpPr>
        <p:spPr/>
        <p:txBody>
          <a:bodyPr/>
          <a:lstStyle>
            <a:lvl1pPr fontAlgn="auto">
              <a:spcBef>
                <a:spcPts val="0"/>
              </a:spcBef>
              <a:spcAft>
                <a:spcPts val="0"/>
              </a:spcAft>
              <a:defRPr>
                <a:latin typeface="Tahoma" pitchFamily="34" charset="0"/>
              </a:defRPr>
            </a:lvl1pPr>
          </a:lstStyle>
          <a:p>
            <a:pPr>
              <a:defRPr/>
            </a:pPr>
            <a:endParaRPr lang="en-US"/>
          </a:p>
        </p:txBody>
      </p:sp>
      <p:sp>
        <p:nvSpPr>
          <p:cNvPr id="8"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6FFC7003-3593-43E9-881C-C67D8EB1C6DD}" type="slidenum">
              <a:rPr lang="en-US"/>
              <a:pPr>
                <a:defRPr/>
              </a:pPr>
              <a:t>‹#›</a:t>
            </a:fld>
            <a:endParaRPr lang="en-US"/>
          </a:p>
        </p:txBody>
      </p:sp>
    </p:spTree>
    <p:extLst>
      <p:ext uri="{BB962C8B-B14F-4D97-AF65-F5344CB8AC3E}">
        <p14:creationId xmlns:p14="http://schemas.microsoft.com/office/powerpoint/2010/main" val="271379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14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914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054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012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423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7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71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2733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rgbClr val="303030">
                    <a:lumMod val="90000"/>
                    <a:lumOff val="10000"/>
                  </a:srgbClr>
                </a:solidFill>
                <a:latin typeface="+mn-lt"/>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rgbClr val="303030">
                    <a:lumMod val="90000"/>
                    <a:lumOff val="10000"/>
                  </a:srgbClr>
                </a:solidFill>
                <a:latin typeface="Calibri"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prstClr val="black">
                    <a:lumMod val="85000"/>
                    <a:lumOff val="15000"/>
                  </a:prstClr>
                </a:solidFill>
                <a:latin typeface="+mj-lt"/>
              </a:defRPr>
            </a:lvl1pPr>
          </a:lstStyle>
          <a:p>
            <a:pPr fontAlgn="base">
              <a:spcBef>
                <a:spcPct val="0"/>
              </a:spcBef>
              <a:spcAft>
                <a:spcPct val="0"/>
              </a:spcAft>
              <a:defRPr/>
            </a:pPr>
            <a:fld id="{CC507FEC-A98C-4F38-8E8E-079DADA73AD2}" type="slidenum">
              <a:rPr lang="en-US"/>
              <a:pPr fontAlgn="base">
                <a:spcBef>
                  <a:spcPct val="0"/>
                </a:spcBef>
                <a:spcAft>
                  <a:spcPct val="0"/>
                </a:spcAft>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521282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teachingtolerance.org/"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Diagonal Corners Rounded 9"/>
          <p:cNvSpPr/>
          <p:nvPr/>
        </p:nvSpPr>
        <p:spPr>
          <a:xfrm>
            <a:off x="1600200" y="1171547"/>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200" dirty="0">
              <a:solidFill>
                <a:srgbClr val="2D04C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052358"/>
            <a:ext cx="7886700" cy="4124605"/>
          </a:xfrm>
        </p:spPr>
        <p:txBody>
          <a:bodyPr>
            <a:normAutofit/>
          </a:bodyPr>
          <a:lstStyle/>
          <a:p>
            <a:pPr marL="0" indent="0" algn="ctr">
              <a:lnSpc>
                <a:spcPct val="150000"/>
              </a:lnSpc>
              <a:buNone/>
            </a:pPr>
            <a:r>
              <a:rPr lang="en-US" sz="2400" dirty="0">
                <a:solidFill>
                  <a:srgbClr val="2D04C2"/>
                </a:solidFill>
                <a:latin typeface="Arial" panose="020B0604020202020204" pitchFamily="34" charset="0"/>
                <a:cs typeface="Arial" panose="020B0604020202020204" pitchFamily="34" charset="0"/>
              </a:rPr>
              <a:t>What the Church Needs to Know about Hate Groups</a:t>
            </a:r>
          </a:p>
          <a:p>
            <a:pPr marL="0" indent="0" algn="ctr">
              <a:lnSpc>
                <a:spcPct val="150000"/>
              </a:lnSpc>
              <a:buNone/>
            </a:pPr>
            <a:r>
              <a:rPr lang="en-US" sz="2400" dirty="0">
                <a:solidFill>
                  <a:srgbClr val="2D04C2"/>
                </a:solidFill>
                <a:latin typeface="Arial" panose="020B0604020202020204" pitchFamily="34" charset="0"/>
                <a:cs typeface="Arial" panose="020B0604020202020204" pitchFamily="34" charset="0"/>
              </a:rPr>
              <a:t>Why here? Why now? Why us?</a:t>
            </a:r>
          </a:p>
          <a:p>
            <a:pPr marL="0" indent="0" algn="ctr">
              <a:lnSpc>
                <a:spcPct val="150000"/>
              </a:lnSpc>
              <a:buNone/>
            </a:pPr>
            <a:endParaRPr lang="en-US" sz="2800" dirty="0">
              <a:solidFill>
                <a:srgbClr val="2D04C2"/>
              </a:solidFill>
              <a:latin typeface="Arial" panose="020B0604020202020204" pitchFamily="34" charset="0"/>
              <a:cs typeface="Arial" panose="020B0604020202020204" pitchFamily="34" charset="0"/>
            </a:endParaRPr>
          </a:p>
          <a:p>
            <a:pPr marL="0" indent="0" algn="ctr">
              <a:lnSpc>
                <a:spcPct val="100000"/>
              </a:lnSpc>
              <a:buNone/>
            </a:pPr>
            <a:r>
              <a:rPr lang="en-US" sz="2800" dirty="0"/>
              <a:t>Ann Van Dyke</a:t>
            </a:r>
            <a:br>
              <a:rPr lang="en-US" sz="2800" dirty="0"/>
            </a:br>
            <a:r>
              <a:rPr lang="en-US" sz="2800" dirty="0"/>
              <a:t>Community Responders Network</a:t>
            </a:r>
          </a:p>
        </p:txBody>
      </p:sp>
    </p:spTree>
    <p:extLst>
      <p:ext uri="{BB962C8B-B14F-4D97-AF65-F5344CB8AC3E}">
        <p14:creationId xmlns:p14="http://schemas.microsoft.com/office/powerpoint/2010/main" val="92575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58115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2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819400"/>
            <a:ext cx="7772400" cy="25908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600" dirty="0">
                <a:solidFill>
                  <a:srgbClr val="1306C0"/>
                </a:solidFill>
              </a:rPr>
              <a:t>“All hate groups have beliefs or practices that attack or malign an entire class of people, typically for their immutable characteristics.” </a:t>
            </a:r>
          </a:p>
          <a:p>
            <a:endParaRPr lang="en-US" sz="2800" dirty="0">
              <a:solidFill>
                <a:srgbClr val="1306C0"/>
              </a:solidFill>
            </a:endParaRPr>
          </a:p>
          <a:p>
            <a:endParaRPr lang="en-US" sz="2800" dirty="0">
              <a:solidFill>
                <a:srgbClr val="1306C0"/>
              </a:solidFill>
            </a:endParaRPr>
          </a:p>
          <a:p>
            <a:pPr algn="r"/>
            <a:r>
              <a:rPr lang="en-US" sz="2000" dirty="0">
                <a:solidFill>
                  <a:srgbClr val="1306C0"/>
                </a:solidFill>
              </a:rPr>
              <a:t>-Source: Southern Poverty Law Center </a:t>
            </a:r>
            <a:endParaRPr lang="en-US" sz="1600" dirty="0">
              <a:solidFill>
                <a:srgbClr val="1306C0"/>
              </a:solidFill>
            </a:endParaRPr>
          </a:p>
        </p:txBody>
      </p:sp>
    </p:spTree>
    <p:extLst>
      <p:ext uri="{BB962C8B-B14F-4D97-AF65-F5344CB8AC3E}">
        <p14:creationId xmlns:p14="http://schemas.microsoft.com/office/powerpoint/2010/main" val="21823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Diagonal Corners Rounded 4"/>
          <p:cNvSpPr/>
          <p:nvPr/>
        </p:nvSpPr>
        <p:spPr>
          <a:xfrm>
            <a:off x="1638300" y="1153838"/>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3600" dirty="0">
                <a:solidFill>
                  <a:srgbClr val="1306C0"/>
                </a:solidFill>
                <a:latin typeface="Arial" panose="020B0604020202020204" pitchFamily="34" charset="0"/>
                <a:cs typeface="Arial" panose="020B0604020202020204" pitchFamily="34" charset="0"/>
              </a:rPr>
              <a:t>Triggering Conditions</a:t>
            </a:r>
          </a:p>
        </p:txBody>
      </p:sp>
      <p:sp>
        <p:nvSpPr>
          <p:cNvPr id="6" name="Content Placeholder 6"/>
          <p:cNvSpPr txBox="1">
            <a:spLocks/>
          </p:cNvSpPr>
          <p:nvPr/>
        </p:nvSpPr>
        <p:spPr>
          <a:xfrm>
            <a:off x="608772" y="2383876"/>
            <a:ext cx="8382828" cy="386452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Font typeface="Wingdings" panose="05000000000000000000" pitchFamily="2" charset="2"/>
              <a:buChar char="§"/>
            </a:pPr>
            <a:r>
              <a:rPr lang="en-US" sz="3000" dirty="0">
                <a:solidFill>
                  <a:srgbClr val="1306C0"/>
                </a:solidFill>
              </a:rPr>
              <a:t>Fear of changing population (insiders v. outsiders).</a:t>
            </a:r>
          </a:p>
          <a:p>
            <a:pPr algn="l">
              <a:buFont typeface="Wingdings" panose="05000000000000000000" pitchFamily="2" charset="2"/>
              <a:buChar char="§"/>
            </a:pPr>
            <a:r>
              <a:rPr lang="en-US" sz="3000" dirty="0">
                <a:solidFill>
                  <a:srgbClr val="1306C0"/>
                </a:solidFill>
              </a:rPr>
              <a:t>Struggling economy (existing problems).</a:t>
            </a:r>
          </a:p>
          <a:p>
            <a:pPr algn="l">
              <a:buFont typeface="Wingdings" panose="05000000000000000000" pitchFamily="2" charset="2"/>
              <a:buChar char="§"/>
            </a:pPr>
            <a:r>
              <a:rPr lang="en-US" sz="3000" dirty="0">
                <a:solidFill>
                  <a:srgbClr val="1306C0"/>
                </a:solidFill>
              </a:rPr>
              <a:t>Disconnection (alienated youth).</a:t>
            </a:r>
          </a:p>
          <a:p>
            <a:pPr algn="l">
              <a:buFont typeface="Wingdings" panose="05000000000000000000" pitchFamily="2" charset="2"/>
              <a:buChar char="§"/>
            </a:pPr>
            <a:r>
              <a:rPr lang="en-US" sz="3000" dirty="0">
                <a:solidFill>
                  <a:srgbClr val="1306C0"/>
                </a:solidFill>
              </a:rPr>
              <a:t>Failure of Community Leaders to Address:</a:t>
            </a:r>
          </a:p>
          <a:p>
            <a:pPr lvl="2" algn="l">
              <a:buFont typeface="Wingdings" panose="05000000000000000000" pitchFamily="2" charset="2"/>
              <a:buChar char="§"/>
            </a:pPr>
            <a:r>
              <a:rPr lang="en-US" sz="3000" dirty="0">
                <a:solidFill>
                  <a:srgbClr val="1306C0"/>
                </a:solidFill>
              </a:rPr>
              <a:t>Positives</a:t>
            </a:r>
          </a:p>
          <a:p>
            <a:pPr lvl="2" algn="l">
              <a:buFont typeface="Wingdings" panose="05000000000000000000" pitchFamily="2" charset="2"/>
              <a:buChar char="§"/>
            </a:pPr>
            <a:r>
              <a:rPr lang="en-US" sz="3000" dirty="0">
                <a:solidFill>
                  <a:srgbClr val="1306C0"/>
                </a:solidFill>
              </a:rPr>
              <a:t>Negatives</a:t>
            </a:r>
          </a:p>
          <a:p>
            <a:pPr algn="l">
              <a:buFont typeface="Wingdings" panose="05000000000000000000" pitchFamily="2" charset="2"/>
              <a:buChar char="§"/>
            </a:pPr>
            <a:r>
              <a:rPr lang="en-US" sz="3000" dirty="0">
                <a:solidFill>
                  <a:srgbClr val="1306C0"/>
                </a:solidFill>
              </a:rPr>
              <a:t>Silence.</a:t>
            </a:r>
          </a:p>
        </p:txBody>
      </p:sp>
    </p:spTree>
    <p:extLst>
      <p:ext uri="{BB962C8B-B14F-4D97-AF65-F5344CB8AC3E}">
        <p14:creationId xmlns:p14="http://schemas.microsoft.com/office/powerpoint/2010/main" val="262206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24DBE8BC-A6BC-4357-93F1-5638F77AE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255" y="0"/>
            <a:ext cx="6181945" cy="6858000"/>
          </a:xfrm>
        </p:spPr>
      </p:pic>
    </p:spTree>
    <p:extLst>
      <p:ext uri="{BB962C8B-B14F-4D97-AF65-F5344CB8AC3E}">
        <p14:creationId xmlns:p14="http://schemas.microsoft.com/office/powerpoint/2010/main" val="222859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6FC0BC-8FE7-4A38-A202-7D66E235D2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2" y="685800"/>
            <a:ext cx="9143999" cy="5346192"/>
          </a:xfrm>
        </p:spPr>
      </p:pic>
    </p:spTree>
    <p:extLst>
      <p:ext uri="{BB962C8B-B14F-4D97-AF65-F5344CB8AC3E}">
        <p14:creationId xmlns:p14="http://schemas.microsoft.com/office/powerpoint/2010/main" val="116451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4310" y="3874458"/>
            <a:ext cx="609600" cy="553998"/>
          </a:xfrm>
          <a:prstGeom prst="rect">
            <a:avLst/>
          </a:prstGeom>
          <a:noFill/>
        </p:spPr>
        <p:txBody>
          <a:bodyPr wrap="square" rtlCol="0">
            <a:spAutoFit/>
          </a:bodyPr>
          <a:lstStyle/>
          <a:p>
            <a:r>
              <a:rPr lang="en-US" sz="3000" b="1" dirty="0"/>
              <a:t>40</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lose up of a logo&#10;&#10;Description automatically generated">
            <a:extLst>
              <a:ext uri="{FF2B5EF4-FFF2-40B4-BE49-F238E27FC236}">
                <a16:creationId xmlns:a16="http://schemas.microsoft.com/office/drawing/2014/main" id="{3A3ECCCE-D8A5-4BD9-A59D-F2D435FA2215}"/>
              </a:ext>
            </a:extLst>
          </p:cNvPr>
          <p:cNvPicPr>
            <a:picLocks noChangeAspect="1"/>
          </p:cNvPicPr>
          <p:nvPr/>
        </p:nvPicPr>
        <p:blipFill rotWithShape="1">
          <a:blip r:embed="rId3">
            <a:extLst>
              <a:ext uri="{28A0092B-C50C-407E-A947-70E740481C1C}">
                <a14:useLocalDpi xmlns:a14="http://schemas.microsoft.com/office/drawing/2010/main" val="0"/>
              </a:ext>
            </a:extLst>
          </a:blip>
          <a:srcRect t="1215"/>
          <a:stretch/>
        </p:blipFill>
        <p:spPr>
          <a:xfrm>
            <a:off x="0" y="914400"/>
            <a:ext cx="9144000" cy="6200058"/>
          </a:xfrm>
          <a:prstGeom prst="rect">
            <a:avLst/>
          </a:prstGeom>
        </p:spPr>
      </p:pic>
    </p:spTree>
    <p:extLst>
      <p:ext uri="{BB962C8B-B14F-4D97-AF65-F5344CB8AC3E}">
        <p14:creationId xmlns:p14="http://schemas.microsoft.com/office/powerpoint/2010/main" val="102509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EDAFA-0403-4CB8-93EF-4BB912335479}"/>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 </a:t>
            </a:r>
          </a:p>
        </p:txBody>
      </p:sp>
      <p:sp>
        <p:nvSpPr>
          <p:cNvPr id="12" name="TextBox 11">
            <a:extLst>
              <a:ext uri="{FF2B5EF4-FFF2-40B4-BE49-F238E27FC236}">
                <a16:creationId xmlns:a16="http://schemas.microsoft.com/office/drawing/2014/main" id="{0DA67CB6-5112-4847-BF2E-2DCD1C4776B6}"/>
              </a:ext>
            </a:extLst>
          </p:cNvPr>
          <p:cNvSpPr txBox="1"/>
          <p:nvPr/>
        </p:nvSpPr>
        <p:spPr>
          <a:xfrm>
            <a:off x="76200" y="76200"/>
            <a:ext cx="4876801" cy="646331"/>
          </a:xfrm>
          <a:prstGeom prst="rect">
            <a:avLst/>
          </a:prstGeom>
          <a:no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Pennsylvania Groups</a:t>
            </a:r>
          </a:p>
        </p:txBody>
      </p:sp>
      <p:pic>
        <p:nvPicPr>
          <p:cNvPr id="8" name="Picture 7" descr="A screenshot of a cell phone&#10;&#10;Description automatically generated">
            <a:extLst>
              <a:ext uri="{FF2B5EF4-FFF2-40B4-BE49-F238E27FC236}">
                <a16:creationId xmlns:a16="http://schemas.microsoft.com/office/drawing/2014/main" id="{8ECD55D8-DBA6-42DA-8607-FB231E92F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1" y="1295400"/>
            <a:ext cx="9071638" cy="4306669"/>
          </a:xfrm>
          <a:prstGeom prst="rect">
            <a:avLst/>
          </a:prstGeom>
        </p:spPr>
      </p:pic>
    </p:spTree>
    <p:extLst>
      <p:ext uri="{BB962C8B-B14F-4D97-AF65-F5344CB8AC3E}">
        <p14:creationId xmlns:p14="http://schemas.microsoft.com/office/powerpoint/2010/main" val="394747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4310" y="3874458"/>
            <a:ext cx="609600" cy="553998"/>
          </a:xfrm>
          <a:prstGeom prst="rect">
            <a:avLst/>
          </a:prstGeom>
          <a:noFill/>
        </p:spPr>
        <p:txBody>
          <a:bodyPr wrap="square" rtlCol="0">
            <a:spAutoFit/>
          </a:bodyPr>
          <a:lstStyle/>
          <a:p>
            <a:r>
              <a:rPr lang="en-US" sz="3000" b="1" dirty="0"/>
              <a:t>40</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close up of text on a black background&#10;&#10;Description automatically generated">
            <a:extLst>
              <a:ext uri="{FF2B5EF4-FFF2-40B4-BE49-F238E27FC236}">
                <a16:creationId xmlns:a16="http://schemas.microsoft.com/office/drawing/2014/main" id="{82A578B1-5698-470F-BB15-60AC73CD52DE}"/>
              </a:ext>
            </a:extLst>
          </p:cNvPr>
          <p:cNvPicPr>
            <a:picLocks noChangeAspect="1"/>
          </p:cNvPicPr>
          <p:nvPr/>
        </p:nvPicPr>
        <p:blipFill rotWithShape="1">
          <a:blip r:embed="rId4">
            <a:extLst>
              <a:ext uri="{28A0092B-C50C-407E-A947-70E740481C1C}">
                <a14:useLocalDpi xmlns:a14="http://schemas.microsoft.com/office/drawing/2010/main" val="0"/>
              </a:ext>
            </a:extLst>
          </a:blip>
          <a:srcRect l="5724" t="-332" r="24876" b="30482"/>
          <a:stretch/>
        </p:blipFill>
        <p:spPr>
          <a:xfrm>
            <a:off x="0" y="914400"/>
            <a:ext cx="6431212" cy="5943600"/>
          </a:xfrm>
          <a:prstGeom prst="rect">
            <a:avLst/>
          </a:prstGeom>
        </p:spPr>
      </p:pic>
      <p:sp>
        <p:nvSpPr>
          <p:cNvPr id="6" name="TextBox 5">
            <a:extLst>
              <a:ext uri="{FF2B5EF4-FFF2-40B4-BE49-F238E27FC236}">
                <a16:creationId xmlns:a16="http://schemas.microsoft.com/office/drawing/2014/main" id="{CEEF3116-B7C8-4744-9BA4-D11711E54E8A}"/>
              </a:ext>
            </a:extLst>
          </p:cNvPr>
          <p:cNvSpPr txBox="1"/>
          <p:nvPr/>
        </p:nvSpPr>
        <p:spPr>
          <a:xfrm>
            <a:off x="76200" y="1143000"/>
            <a:ext cx="2831910" cy="1938992"/>
          </a:xfrm>
          <a:prstGeom prst="rect">
            <a:avLst/>
          </a:prstGeom>
          <a:noFill/>
        </p:spPr>
        <p:txBody>
          <a:bodyPr wrap="square" rtlCol="0">
            <a:spAutoFit/>
          </a:bodyPr>
          <a:lstStyle/>
          <a:p>
            <a:r>
              <a:rPr lang="en-US" sz="3000" b="1" dirty="0">
                <a:solidFill>
                  <a:srgbClr val="FF0000"/>
                </a:solidFill>
              </a:rPr>
              <a:t>In 2018, five hate groups were detected in West Virginia.</a:t>
            </a:r>
          </a:p>
        </p:txBody>
      </p:sp>
      <p:pic>
        <p:nvPicPr>
          <p:cNvPr id="8" name="Picture 7" descr="A close up of a device&#10;&#10;Description automatically generated">
            <a:extLst>
              <a:ext uri="{FF2B5EF4-FFF2-40B4-BE49-F238E27FC236}">
                <a16:creationId xmlns:a16="http://schemas.microsoft.com/office/drawing/2014/main" id="{86DDCD0A-2E69-493D-830E-AFCF22780961}"/>
              </a:ext>
            </a:extLst>
          </p:cNvPr>
          <p:cNvPicPr>
            <a:picLocks noChangeAspect="1"/>
          </p:cNvPicPr>
          <p:nvPr/>
        </p:nvPicPr>
        <p:blipFill rotWithShape="1">
          <a:blip r:embed="rId5">
            <a:extLst>
              <a:ext uri="{28A0092B-C50C-407E-A947-70E740481C1C}">
                <a14:useLocalDpi xmlns:a14="http://schemas.microsoft.com/office/drawing/2010/main" val="0"/>
              </a:ext>
            </a:extLst>
          </a:blip>
          <a:srcRect l="598" t="11112" r="-598" b="9589"/>
          <a:stretch/>
        </p:blipFill>
        <p:spPr>
          <a:xfrm>
            <a:off x="6400800" y="957263"/>
            <a:ext cx="2743200" cy="5900737"/>
          </a:xfrm>
          <a:prstGeom prst="rect">
            <a:avLst/>
          </a:prstGeom>
        </p:spPr>
      </p:pic>
    </p:spTree>
    <p:extLst>
      <p:ext uri="{BB962C8B-B14F-4D97-AF65-F5344CB8AC3E}">
        <p14:creationId xmlns:p14="http://schemas.microsoft.com/office/powerpoint/2010/main" val="270634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4310" y="3874458"/>
            <a:ext cx="609600" cy="553998"/>
          </a:xfrm>
          <a:prstGeom prst="rect">
            <a:avLst/>
          </a:prstGeom>
          <a:noFill/>
        </p:spPr>
        <p:txBody>
          <a:bodyPr wrap="square" rtlCol="0">
            <a:spAutoFit/>
          </a:bodyPr>
          <a:lstStyle/>
          <a:p>
            <a:r>
              <a:rPr lang="en-US" sz="3000" b="1" dirty="0"/>
              <a:t>40</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CA928C7-27BF-403E-95F4-F4D08FAC887D}"/>
              </a:ext>
            </a:extLst>
          </p:cNvPr>
          <p:cNvPicPr>
            <a:picLocks noChangeAspect="1"/>
          </p:cNvPicPr>
          <p:nvPr/>
        </p:nvPicPr>
        <p:blipFill rotWithShape="1">
          <a:blip r:embed="rId3">
            <a:extLst>
              <a:ext uri="{28A0092B-C50C-407E-A947-70E740481C1C}">
                <a14:useLocalDpi xmlns:a14="http://schemas.microsoft.com/office/drawing/2010/main" val="0"/>
              </a:ext>
            </a:extLst>
          </a:blip>
          <a:srcRect l="7826" t="5710" r="10360"/>
          <a:stretch/>
        </p:blipFill>
        <p:spPr>
          <a:xfrm>
            <a:off x="0" y="952337"/>
            <a:ext cx="9144000" cy="6210463"/>
          </a:xfrm>
          <a:prstGeom prst="rect">
            <a:avLst/>
          </a:prstGeom>
        </p:spPr>
      </p:pic>
      <p:sp>
        <p:nvSpPr>
          <p:cNvPr id="9" name="TextBox 8">
            <a:extLst>
              <a:ext uri="{FF2B5EF4-FFF2-40B4-BE49-F238E27FC236}">
                <a16:creationId xmlns:a16="http://schemas.microsoft.com/office/drawing/2014/main" id="{75C90C1B-689E-404D-BE86-313C9AB9D252}"/>
              </a:ext>
            </a:extLst>
          </p:cNvPr>
          <p:cNvSpPr txBox="1"/>
          <p:nvPr/>
        </p:nvSpPr>
        <p:spPr>
          <a:xfrm>
            <a:off x="152400" y="1044550"/>
            <a:ext cx="2438400" cy="1938992"/>
          </a:xfrm>
          <a:prstGeom prst="rect">
            <a:avLst/>
          </a:prstGeom>
          <a:noFill/>
        </p:spPr>
        <p:txBody>
          <a:bodyPr wrap="square" rtlCol="0">
            <a:spAutoFit/>
          </a:bodyPr>
          <a:lstStyle/>
          <a:p>
            <a:r>
              <a:rPr lang="en-US" sz="3000" b="1" dirty="0">
                <a:solidFill>
                  <a:srgbClr val="FF0000"/>
                </a:solidFill>
              </a:rPr>
              <a:t>Ohio had 36 hate groups being tracked in 2018.</a:t>
            </a:r>
          </a:p>
        </p:txBody>
      </p:sp>
    </p:spTree>
    <p:extLst>
      <p:ext uri="{BB962C8B-B14F-4D97-AF65-F5344CB8AC3E}">
        <p14:creationId xmlns:p14="http://schemas.microsoft.com/office/powerpoint/2010/main" val="146005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EDAFA-0403-4CB8-93EF-4BB912335479}"/>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 </a:t>
            </a:r>
          </a:p>
        </p:txBody>
      </p:sp>
      <p:sp>
        <p:nvSpPr>
          <p:cNvPr id="12" name="TextBox 11">
            <a:extLst>
              <a:ext uri="{FF2B5EF4-FFF2-40B4-BE49-F238E27FC236}">
                <a16:creationId xmlns:a16="http://schemas.microsoft.com/office/drawing/2014/main" id="{0DA67CB6-5112-4847-BF2E-2DCD1C4776B6}"/>
              </a:ext>
            </a:extLst>
          </p:cNvPr>
          <p:cNvSpPr txBox="1"/>
          <p:nvPr/>
        </p:nvSpPr>
        <p:spPr>
          <a:xfrm>
            <a:off x="152399" y="191869"/>
            <a:ext cx="3124201"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Ohio Groups</a:t>
            </a:r>
          </a:p>
        </p:txBody>
      </p:sp>
      <p:pic>
        <p:nvPicPr>
          <p:cNvPr id="10" name="Picture 9" descr="A black and silver text&#10;&#10;Description automatically generated">
            <a:extLst>
              <a:ext uri="{FF2B5EF4-FFF2-40B4-BE49-F238E27FC236}">
                <a16:creationId xmlns:a16="http://schemas.microsoft.com/office/drawing/2014/main" id="{50C9DE16-934C-4AC2-B1B5-BD00A8760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911352"/>
            <a:ext cx="9131808" cy="5035296"/>
          </a:xfrm>
          <a:prstGeom prst="rect">
            <a:avLst/>
          </a:prstGeom>
        </p:spPr>
      </p:pic>
    </p:spTree>
    <p:extLst>
      <p:ext uri="{BB962C8B-B14F-4D97-AF65-F5344CB8AC3E}">
        <p14:creationId xmlns:p14="http://schemas.microsoft.com/office/powerpoint/2010/main" val="419217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871538"/>
            <a:ext cx="72199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762000"/>
            <a:ext cx="709612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98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Diagonal Corners Rounded 9"/>
          <p:cNvSpPr/>
          <p:nvPr/>
        </p:nvSpPr>
        <p:spPr>
          <a:xfrm>
            <a:off x="1600200" y="1171547"/>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3200" dirty="0">
              <a:solidFill>
                <a:srgbClr val="2D04C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514599"/>
            <a:ext cx="7886700" cy="3662363"/>
          </a:xfrm>
        </p:spPr>
        <p:txBody>
          <a:bodyPr/>
          <a:lstStyle/>
          <a:p>
            <a:pPr marL="0" indent="0" algn="ctr">
              <a:buNone/>
            </a:pPr>
            <a:r>
              <a:rPr lang="en-US" sz="2400" dirty="0">
                <a:solidFill>
                  <a:srgbClr val="2D04C2"/>
                </a:solidFill>
                <a:latin typeface="Arial" panose="020B0604020202020204" pitchFamily="34" charset="0"/>
                <a:cs typeface="Arial" panose="020B0604020202020204" pitchFamily="34" charset="0"/>
              </a:rPr>
              <a:t>Whom shall I send and who will go for me?</a:t>
            </a:r>
          </a:p>
          <a:p>
            <a:pPr marL="0" indent="0">
              <a:buNone/>
            </a:pPr>
            <a:endParaRPr lang="en-US" dirty="0"/>
          </a:p>
        </p:txBody>
      </p:sp>
    </p:spTree>
    <p:extLst>
      <p:ext uri="{BB962C8B-B14F-4D97-AF65-F5344CB8AC3E}">
        <p14:creationId xmlns:p14="http://schemas.microsoft.com/office/powerpoint/2010/main" val="367147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l="3941" t="1643" r="2991" b="3839"/>
          <a:stretch>
            <a:fillRect/>
          </a:stretch>
        </p:blipFill>
        <p:spPr bwMode="auto">
          <a:xfrm>
            <a:off x="533400" y="0"/>
            <a:ext cx="8132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53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1066800" y="381000"/>
            <a:ext cx="7077075"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4144" r="47847"/>
          <a:stretch/>
        </p:blipFill>
        <p:spPr bwMode="auto">
          <a:xfrm>
            <a:off x="1066800" y="2667000"/>
            <a:ext cx="3690938" cy="348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181600" y="2414587"/>
            <a:ext cx="3264072" cy="322421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rgbClr val="1306C0"/>
                </a:solidFill>
              </a:rPr>
              <a:t>Largest and most active Neo Nazi hate group in the United States</a:t>
            </a:r>
          </a:p>
          <a:p>
            <a:pPr marL="342900" indent="-342900" algn="l">
              <a:buFont typeface="Wingdings" panose="05000000000000000000" pitchFamily="2" charset="2"/>
              <a:buChar char="§"/>
            </a:pPr>
            <a:r>
              <a:rPr lang="en-US" sz="2400" dirty="0">
                <a:solidFill>
                  <a:srgbClr val="1306C0"/>
                </a:solidFill>
              </a:rPr>
              <a:t>50+ chapters located throughout the US</a:t>
            </a:r>
          </a:p>
          <a:p>
            <a:pPr marL="342900" indent="-342900" algn="l">
              <a:buFont typeface="Wingdings" panose="05000000000000000000" pitchFamily="2" charset="2"/>
              <a:buChar char="§"/>
            </a:pPr>
            <a:r>
              <a:rPr lang="en-US" sz="2400" dirty="0">
                <a:solidFill>
                  <a:srgbClr val="1306C0"/>
                </a:solidFill>
              </a:rPr>
              <a:t>Creation of “Viking Youth Corps” </a:t>
            </a:r>
          </a:p>
        </p:txBody>
      </p:sp>
    </p:spTree>
    <p:extLst>
      <p:ext uri="{BB962C8B-B14F-4D97-AF65-F5344CB8AC3E}">
        <p14:creationId xmlns:p14="http://schemas.microsoft.com/office/powerpoint/2010/main" val="418724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838201"/>
            <a:ext cx="9178833"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44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1066800" y="381000"/>
            <a:ext cx="7077075"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066800" y="2414587"/>
            <a:ext cx="7378872" cy="322421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r>
              <a:rPr lang="en-US" sz="2800" dirty="0">
                <a:solidFill>
                  <a:srgbClr val="1306C0"/>
                </a:solidFill>
              </a:rPr>
              <a:t>Formed in spring of 2016</a:t>
            </a:r>
          </a:p>
          <a:p>
            <a:pPr marL="285750" indent="-285750" algn="l">
              <a:buFont typeface="Wingdings" panose="05000000000000000000" pitchFamily="2" charset="2"/>
              <a:buChar char="§"/>
            </a:pPr>
            <a:r>
              <a:rPr lang="en-US" sz="2800" dirty="0">
                <a:solidFill>
                  <a:srgbClr val="1306C0"/>
                </a:solidFill>
              </a:rPr>
              <a:t>Seeks to be an umbrella group.</a:t>
            </a:r>
          </a:p>
          <a:p>
            <a:pPr marL="285750" indent="-285750" algn="l">
              <a:buFont typeface="Wingdings" panose="05000000000000000000" pitchFamily="2" charset="2"/>
              <a:buChar char="§"/>
            </a:pPr>
            <a:r>
              <a:rPr lang="en-US" sz="2800" dirty="0">
                <a:solidFill>
                  <a:srgbClr val="1306C0"/>
                </a:solidFill>
              </a:rPr>
              <a:t>Coordinates rallies.</a:t>
            </a:r>
          </a:p>
          <a:p>
            <a:pPr marL="285750" indent="-285750" algn="l">
              <a:buFont typeface="Wingdings" panose="05000000000000000000" pitchFamily="2" charset="2"/>
              <a:buChar char="§"/>
            </a:pPr>
            <a:r>
              <a:rPr lang="en-US" sz="2800" dirty="0">
                <a:solidFill>
                  <a:srgbClr val="1306C0"/>
                </a:solidFill>
              </a:rPr>
              <a:t>Goal:  "To create an </a:t>
            </a:r>
            <a:r>
              <a:rPr lang="en-US" sz="2800" dirty="0" err="1">
                <a:solidFill>
                  <a:srgbClr val="1306C0"/>
                </a:solidFill>
              </a:rPr>
              <a:t>ethno</a:t>
            </a:r>
            <a:r>
              <a:rPr lang="en-US" sz="2800" dirty="0">
                <a:solidFill>
                  <a:srgbClr val="1306C0"/>
                </a:solidFill>
              </a:rPr>
              <a:t> state where each racial group could govern themselves."</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Diagonal Corners Rounded 7"/>
          <p:cNvSpPr/>
          <p:nvPr/>
        </p:nvSpPr>
        <p:spPr>
          <a:xfrm>
            <a:off x="1638300" y="1153838"/>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3600" dirty="0">
                <a:solidFill>
                  <a:srgbClr val="1306C0"/>
                </a:solidFill>
                <a:latin typeface="Arial" panose="020B0604020202020204" pitchFamily="34" charset="0"/>
                <a:cs typeface="Arial" panose="020B0604020202020204" pitchFamily="34" charset="0"/>
              </a:rPr>
              <a:t>Aryan Nationalist Alliance</a:t>
            </a:r>
          </a:p>
        </p:txBody>
      </p:sp>
    </p:spTree>
    <p:extLst>
      <p:ext uri="{BB962C8B-B14F-4D97-AF65-F5344CB8AC3E}">
        <p14:creationId xmlns:p14="http://schemas.microsoft.com/office/powerpoint/2010/main" val="337376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0866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2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57200"/>
            <a:ext cx="70866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724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81050"/>
            <a:ext cx="70866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43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6553199"/>
          </a:xfrm>
        </p:spPr>
        <p:txBody>
          <a:bodyPr>
            <a:normAutofit/>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04799"/>
            <a:ext cx="72009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FF0000"/>
                </a:solidFill>
                <a:latin typeface="Arial" panose="020B0604020202020204" pitchFamily="34" charset="0"/>
                <a:cs typeface="Arial" panose="020B0604020202020204" pitchFamily="34" charset="0"/>
              </a:rPr>
              <a:t>    </a:t>
            </a:r>
            <a:r>
              <a:rPr lang="en-US" sz="4800" b="1" dirty="0">
                <a:solidFill>
                  <a:srgbClr val="2D04C2"/>
                </a:solidFill>
                <a:latin typeface="Arial" panose="020B0604020202020204" pitchFamily="34" charset="0"/>
                <a:cs typeface="Arial" panose="020B0604020202020204" pitchFamily="34" charset="0"/>
              </a:rPr>
              <a:t>Stormfront.org</a:t>
            </a:r>
          </a:p>
        </p:txBody>
      </p:sp>
    </p:spTree>
    <p:extLst>
      <p:ext uri="{BB962C8B-B14F-4D97-AF65-F5344CB8AC3E}">
        <p14:creationId xmlns:p14="http://schemas.microsoft.com/office/powerpoint/2010/main" val="954893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FF0000"/>
                </a:solidFill>
                <a:latin typeface="Arial" panose="020B0604020202020204" pitchFamily="34" charset="0"/>
                <a:cs typeface="Arial" panose="020B0604020202020204" pitchFamily="34" charset="0"/>
              </a:rPr>
              <a:t>    </a:t>
            </a:r>
            <a:r>
              <a:rPr lang="en-US" sz="4400" b="1" dirty="0">
                <a:solidFill>
                  <a:srgbClr val="2D04C2"/>
                </a:solidFill>
                <a:latin typeface="Arial" panose="020B0604020202020204" pitchFamily="34" charset="0"/>
                <a:cs typeface="Arial" panose="020B0604020202020204" pitchFamily="34" charset="0"/>
              </a:rPr>
              <a:t>D</a:t>
            </a:r>
            <a:r>
              <a:rPr lang="en-US" sz="4800" b="1" dirty="0">
                <a:solidFill>
                  <a:srgbClr val="2D04C2"/>
                </a:solidFill>
                <a:latin typeface="Arial" panose="020B0604020202020204" pitchFamily="34" charset="0"/>
                <a:cs typeface="Arial" panose="020B0604020202020204" pitchFamily="34" charset="0"/>
              </a:rPr>
              <a:t>ailyStormer.com</a:t>
            </a:r>
          </a:p>
        </p:txBody>
      </p:sp>
      <p:sp>
        <p:nvSpPr>
          <p:cNvPr id="8" name="Content Placeholder 2"/>
          <p:cNvSpPr txBox="1">
            <a:spLocks/>
          </p:cNvSpPr>
          <p:nvPr/>
        </p:nvSpPr>
        <p:spPr>
          <a:xfrm>
            <a:off x="1066800" y="2209801"/>
            <a:ext cx="7378872" cy="3429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r>
              <a:rPr lang="en-US" sz="2800" dirty="0">
                <a:solidFill>
                  <a:srgbClr val="1306C0"/>
                </a:solidFill>
              </a:rPr>
              <a:t>Bills itself as “America's #1 Most-Trusted Republican News Source.”</a:t>
            </a:r>
          </a:p>
          <a:p>
            <a:pPr marL="285750" indent="-285750" algn="l">
              <a:buFont typeface="Wingdings" panose="05000000000000000000" pitchFamily="2" charset="2"/>
              <a:buChar char="§"/>
            </a:pPr>
            <a:r>
              <a:rPr lang="en-US" sz="2800" dirty="0">
                <a:solidFill>
                  <a:srgbClr val="1306C0"/>
                </a:solidFill>
              </a:rPr>
              <a:t>Headlines include: “All Intelligent People in History Disliked Jews” and “Adolf Hitler: The Most Lied About Man of All Time.”</a:t>
            </a:r>
          </a:p>
          <a:p>
            <a:pPr marL="285750" indent="-285750" algn="l">
              <a:buFont typeface="Wingdings" panose="05000000000000000000" pitchFamily="2" charset="2"/>
              <a:buChar char="§"/>
            </a:pPr>
            <a:r>
              <a:rPr lang="en-US" sz="2800" dirty="0">
                <a:solidFill>
                  <a:srgbClr val="1306C0"/>
                </a:solidFill>
              </a:rPr>
              <a:t>Founded in 2013, readers now spend more time on the site than they do on </a:t>
            </a:r>
            <a:r>
              <a:rPr lang="en-US" sz="2800" dirty="0" err="1">
                <a:solidFill>
                  <a:srgbClr val="1306C0"/>
                </a:solidFill>
              </a:rPr>
              <a:t>Stormfront</a:t>
            </a:r>
            <a:r>
              <a:rPr lang="en-US" sz="2800" dirty="0">
                <a:solidFill>
                  <a:srgbClr val="1306C0"/>
                </a:solidFill>
              </a:rPr>
              <a:t>. </a:t>
            </a:r>
          </a:p>
          <a:p>
            <a:pPr marL="285750" indent="-285750" algn="l">
              <a:buFont typeface="Wingdings" panose="05000000000000000000" pitchFamily="2" charset="2"/>
              <a:buChar char="§"/>
            </a:pPr>
            <a:r>
              <a:rPr lang="en-US" sz="2800" dirty="0">
                <a:solidFill>
                  <a:srgbClr val="1306C0"/>
                </a:solidFill>
              </a:rPr>
              <a:t>On a slow day, more than 10,000 log on. </a:t>
            </a:r>
          </a:p>
          <a:p>
            <a:pPr marL="285750" indent="-285750" algn="l">
              <a:buFont typeface="Wingdings" panose="05000000000000000000" pitchFamily="2" charset="2"/>
              <a:buChar char="§"/>
            </a:pPr>
            <a:r>
              <a:rPr lang="en-US" sz="2800" dirty="0">
                <a:solidFill>
                  <a:srgbClr val="1306C0"/>
                </a:solidFill>
              </a:rPr>
              <a:t>Daily </a:t>
            </a:r>
            <a:r>
              <a:rPr lang="en-US" sz="2800" dirty="0" err="1">
                <a:solidFill>
                  <a:srgbClr val="1306C0"/>
                </a:solidFill>
              </a:rPr>
              <a:t>Stormer</a:t>
            </a:r>
            <a:r>
              <a:rPr lang="en-US" sz="2800" dirty="0">
                <a:solidFill>
                  <a:srgbClr val="1306C0"/>
                </a:solidFill>
              </a:rPr>
              <a:t> also reaches a younger and wealthier demographic.</a:t>
            </a:r>
          </a:p>
        </p:txBody>
      </p:sp>
    </p:spTree>
    <p:extLst>
      <p:ext uri="{BB962C8B-B14F-4D97-AF65-F5344CB8AC3E}">
        <p14:creationId xmlns:p14="http://schemas.microsoft.com/office/powerpoint/2010/main" val="242954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595313"/>
            <a:ext cx="72390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24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Diagonal Corners Rounded 9"/>
          <p:cNvSpPr/>
          <p:nvPr/>
        </p:nvSpPr>
        <p:spPr>
          <a:xfrm>
            <a:off x="1600200" y="1171547"/>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3200" dirty="0">
              <a:solidFill>
                <a:srgbClr val="2D04C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133600"/>
            <a:ext cx="7886700" cy="3662363"/>
          </a:xfrm>
        </p:spPr>
        <p:txBody>
          <a:bodyPr/>
          <a:lstStyle/>
          <a:p>
            <a:pPr marL="0" indent="0" algn="ctr">
              <a:buNone/>
            </a:pPr>
            <a:r>
              <a:rPr lang="en-US" sz="2400" dirty="0">
                <a:solidFill>
                  <a:srgbClr val="1306C0"/>
                </a:solidFill>
                <a:latin typeface="Arial" panose="020B0604020202020204" pitchFamily="34" charset="0"/>
                <a:cs typeface="Arial" panose="020B0604020202020204" pitchFamily="34" charset="0"/>
              </a:rPr>
              <a:t>What is hate?</a:t>
            </a:r>
          </a:p>
          <a:p>
            <a:pPr marL="0" indent="0">
              <a:buNone/>
            </a:pPr>
            <a:r>
              <a:rPr lang="en-US" sz="2400" dirty="0">
                <a:solidFill>
                  <a:srgbClr val="1306C0"/>
                </a:solidFill>
                <a:latin typeface="Arial" panose="020B0604020202020204" pitchFamily="34" charset="0"/>
                <a:cs typeface="Arial" panose="020B0604020202020204" pitchFamily="34" charset="0"/>
              </a:rPr>
              <a:t>"Hate is the inability to tolerate the presence of difference in others.“</a:t>
            </a:r>
          </a:p>
          <a:p>
            <a:pPr marL="0" indent="0">
              <a:buNone/>
            </a:pPr>
            <a:endParaRPr lang="en-US" sz="2400" dirty="0">
              <a:solidFill>
                <a:srgbClr val="1306C0"/>
              </a:solidFill>
              <a:latin typeface="Arial" panose="020B0604020202020204" pitchFamily="34" charset="0"/>
              <a:cs typeface="Arial" panose="020B0604020202020204" pitchFamily="34" charset="0"/>
            </a:endParaRPr>
          </a:p>
          <a:p>
            <a:pPr marL="0" indent="0" algn="ctr">
              <a:buNone/>
            </a:pPr>
            <a:r>
              <a:rPr lang="en-US" sz="2400" dirty="0">
                <a:solidFill>
                  <a:srgbClr val="1306C0"/>
                </a:solidFill>
                <a:latin typeface="Arial" panose="020B0604020202020204" pitchFamily="34" charset="0"/>
                <a:cs typeface="Arial" panose="020B0604020202020204" pitchFamily="34" charset="0"/>
              </a:rPr>
              <a:t>What is prejudice?</a:t>
            </a:r>
          </a:p>
          <a:p>
            <a:pPr marL="0" indent="0">
              <a:buNone/>
            </a:pPr>
            <a:r>
              <a:rPr lang="en-US" sz="2400" dirty="0">
                <a:solidFill>
                  <a:srgbClr val="1306C0"/>
                </a:solidFill>
                <a:latin typeface="Arial" panose="020B0604020202020204" pitchFamily="34" charset="0"/>
                <a:cs typeface="Arial" panose="020B0604020202020204" pitchFamily="34" charset="0"/>
              </a:rPr>
              <a:t>"Prejudice is the belief that we know a great deal about someone whom we do not know."</a:t>
            </a:r>
          </a:p>
        </p:txBody>
      </p:sp>
    </p:spTree>
    <p:extLst>
      <p:ext uri="{BB962C8B-B14F-4D97-AF65-F5344CB8AC3E}">
        <p14:creationId xmlns:p14="http://schemas.microsoft.com/office/powerpoint/2010/main" val="31696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FBI Offender Typology</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209801"/>
            <a:ext cx="7378872" cy="3429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endParaRPr lang="en-US" sz="3600" dirty="0">
              <a:solidFill>
                <a:srgbClr val="1306C0"/>
              </a:solidFill>
            </a:endParaRPr>
          </a:p>
          <a:p>
            <a:pPr marL="285750" indent="-285750" algn="l">
              <a:buFont typeface="Wingdings" panose="05000000000000000000" pitchFamily="2" charset="2"/>
              <a:buChar char="§"/>
            </a:pPr>
            <a:r>
              <a:rPr lang="en-US" sz="3600" dirty="0">
                <a:solidFill>
                  <a:srgbClr val="1306C0"/>
                </a:solidFill>
              </a:rPr>
              <a:t>Thrill Seekers</a:t>
            </a:r>
          </a:p>
          <a:p>
            <a:pPr marL="285750" indent="-285750" algn="l">
              <a:buFont typeface="Wingdings" panose="05000000000000000000" pitchFamily="2" charset="2"/>
              <a:buChar char="§"/>
            </a:pPr>
            <a:r>
              <a:rPr lang="en-US" sz="3600" dirty="0">
                <a:solidFill>
                  <a:srgbClr val="1306C0"/>
                </a:solidFill>
              </a:rPr>
              <a:t>Reactive Offenders</a:t>
            </a:r>
          </a:p>
          <a:p>
            <a:pPr marL="285750" indent="-285750" algn="l">
              <a:buFont typeface="Wingdings" panose="05000000000000000000" pitchFamily="2" charset="2"/>
              <a:buChar char="§"/>
            </a:pPr>
            <a:r>
              <a:rPr lang="en-US" sz="3600" dirty="0">
                <a:solidFill>
                  <a:srgbClr val="1306C0"/>
                </a:solidFill>
              </a:rPr>
              <a:t>Mission Offenders</a:t>
            </a:r>
          </a:p>
        </p:txBody>
      </p:sp>
    </p:spTree>
    <p:extLst>
      <p:ext uri="{BB962C8B-B14F-4D97-AF65-F5344CB8AC3E}">
        <p14:creationId xmlns:p14="http://schemas.microsoft.com/office/powerpoint/2010/main" val="314867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sp>
        <p:nvSpPr>
          <p:cNvPr id="8" name="Content Placeholder 2"/>
          <p:cNvSpPr txBox="1">
            <a:spLocks/>
          </p:cNvSpPr>
          <p:nvPr/>
        </p:nvSpPr>
        <p:spPr>
          <a:xfrm>
            <a:off x="228600" y="217768"/>
            <a:ext cx="8686800" cy="6411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3600" dirty="0">
                <a:solidFill>
                  <a:srgbClr val="1306C0"/>
                </a:solidFill>
              </a:rPr>
              <a:t>“My experience in the extreme right was that of being around my own, the untreated mentally ill.  PTSD mostly from their childhoods, rampant sexual abuse from childhood, manic depression, drug abuse, alcoholism, paranoid schizophrenia, clinical depression, you name the mental illness and it is there and generally untreated.  Those who have found at least short term means of functioning, generally mixtures of drugs and alcohol and/or an absolute dedication to belief structure, tend to find themselves pretty quickly advanced.” -David Edwards, Jr.</a:t>
            </a:r>
          </a:p>
        </p:txBody>
      </p:sp>
      <p:sp>
        <p:nvSpPr>
          <p:cNvPr id="7" name="Rectangle 3"/>
          <p:cNvSpPr txBox="1">
            <a:spLocks noChangeArrowheads="1"/>
          </p:cNvSpPr>
          <p:nvPr/>
        </p:nvSpPr>
        <p:spPr>
          <a:xfrm>
            <a:off x="457200" y="533400"/>
            <a:ext cx="8229600" cy="55927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altLang="en-US" sz="2800" dirty="0"/>
          </a:p>
        </p:txBody>
      </p:sp>
    </p:spTree>
    <p:extLst>
      <p:ext uri="{BB962C8B-B14F-4D97-AF65-F5344CB8AC3E}">
        <p14:creationId xmlns:p14="http://schemas.microsoft.com/office/powerpoint/2010/main" val="2227248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Defectors Tell Us…</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209801"/>
            <a:ext cx="7378872" cy="3429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r>
              <a:rPr lang="en-US" sz="3600" b="1" dirty="0">
                <a:solidFill>
                  <a:srgbClr val="1306C0"/>
                </a:solidFill>
              </a:rPr>
              <a:t>Floyd:</a:t>
            </a:r>
            <a:r>
              <a:rPr lang="en-US" sz="3600" dirty="0">
                <a:solidFill>
                  <a:srgbClr val="1306C0"/>
                </a:solidFill>
              </a:rPr>
              <a:t> Hate will turn on you.</a:t>
            </a:r>
          </a:p>
          <a:p>
            <a:pPr marL="285750" indent="-285750" algn="l">
              <a:buFont typeface="Wingdings" panose="05000000000000000000" pitchFamily="2" charset="2"/>
              <a:buChar char="§"/>
            </a:pPr>
            <a:r>
              <a:rPr lang="en-US" sz="3600" b="1" dirty="0">
                <a:solidFill>
                  <a:srgbClr val="1306C0"/>
                </a:solidFill>
              </a:rPr>
              <a:t>Frank:</a:t>
            </a:r>
            <a:r>
              <a:rPr lang="en-US" sz="3600" dirty="0">
                <a:solidFill>
                  <a:srgbClr val="1306C0"/>
                </a:solidFill>
              </a:rPr>
              <a:t> Hate comes from hurt.</a:t>
            </a:r>
          </a:p>
          <a:p>
            <a:pPr marL="285750" indent="-285750" algn="l">
              <a:buFont typeface="Wingdings" panose="05000000000000000000" pitchFamily="2" charset="2"/>
              <a:buChar char="§"/>
            </a:pPr>
            <a:r>
              <a:rPr lang="en-US" sz="3600" b="1" dirty="0">
                <a:solidFill>
                  <a:srgbClr val="1306C0"/>
                </a:solidFill>
              </a:rPr>
              <a:t>Dana: </a:t>
            </a:r>
            <a:r>
              <a:rPr lang="en-US" sz="3600" dirty="0">
                <a:solidFill>
                  <a:srgbClr val="1306C0"/>
                </a:solidFill>
              </a:rPr>
              <a:t>Hate and violence make a  miserable life.</a:t>
            </a:r>
          </a:p>
          <a:p>
            <a:pPr marL="285750" indent="-285750" algn="l">
              <a:buFont typeface="Wingdings" panose="05000000000000000000" pitchFamily="2" charset="2"/>
              <a:buChar char="§"/>
            </a:pPr>
            <a:r>
              <a:rPr lang="en-US" sz="3600" b="1" dirty="0">
                <a:solidFill>
                  <a:srgbClr val="1306C0"/>
                </a:solidFill>
              </a:rPr>
              <a:t>David:</a:t>
            </a:r>
            <a:r>
              <a:rPr lang="en-US" sz="3600" dirty="0">
                <a:solidFill>
                  <a:srgbClr val="1306C0"/>
                </a:solidFill>
              </a:rPr>
              <a:t> There is no love in the hate movement.</a:t>
            </a:r>
          </a:p>
          <a:p>
            <a:pPr marL="285750" indent="-285750" algn="l">
              <a:buFont typeface="Wingdings" panose="05000000000000000000" pitchFamily="2" charset="2"/>
              <a:buChar char="§"/>
            </a:pPr>
            <a:r>
              <a:rPr lang="en-US" sz="3600" b="1" dirty="0">
                <a:solidFill>
                  <a:srgbClr val="1306C0"/>
                </a:solidFill>
              </a:rPr>
              <a:t>Angela:</a:t>
            </a:r>
            <a:r>
              <a:rPr lang="en-US" sz="3600" dirty="0">
                <a:solidFill>
                  <a:srgbClr val="1306C0"/>
                </a:solidFill>
              </a:rPr>
              <a:t> I’m willing to put myself at risk to make amends.</a:t>
            </a:r>
          </a:p>
        </p:txBody>
      </p:sp>
    </p:spTree>
    <p:extLst>
      <p:ext uri="{BB962C8B-B14F-4D97-AF65-F5344CB8AC3E}">
        <p14:creationId xmlns:p14="http://schemas.microsoft.com/office/powerpoint/2010/main" val="229130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Response</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628650" y="1905000"/>
            <a:ext cx="8515350" cy="48006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3400" b="1" dirty="0">
                <a:solidFill>
                  <a:srgbClr val="C00000"/>
                </a:solidFill>
              </a:rPr>
              <a:t>The best response is prevention</a:t>
            </a:r>
          </a:p>
          <a:p>
            <a:pPr algn="l">
              <a:lnSpc>
                <a:spcPct val="100000"/>
              </a:lnSpc>
            </a:pPr>
            <a:br>
              <a:rPr lang="en-US" sz="2800" dirty="0">
                <a:solidFill>
                  <a:srgbClr val="1306C0"/>
                </a:solidFill>
              </a:rPr>
            </a:br>
            <a:r>
              <a:rPr lang="en-US" sz="2800" dirty="0">
                <a:solidFill>
                  <a:srgbClr val="1306C0"/>
                </a:solidFill>
              </a:rPr>
              <a:t>Getting past, "If we ignore this, it will go away."</a:t>
            </a:r>
          </a:p>
          <a:p>
            <a:pPr algn="l">
              <a:lnSpc>
                <a:spcPct val="100000"/>
              </a:lnSpc>
            </a:pPr>
            <a:r>
              <a:rPr lang="en-US" sz="2800" dirty="0">
                <a:solidFill>
                  <a:srgbClr val="1306C0"/>
                </a:solidFill>
              </a:rPr>
              <a:t> </a:t>
            </a:r>
            <a:br>
              <a:rPr lang="en-US" sz="2800" dirty="0">
                <a:solidFill>
                  <a:srgbClr val="1306C0"/>
                </a:solidFill>
              </a:rPr>
            </a:br>
            <a:r>
              <a:rPr lang="en-US" sz="2800" dirty="0">
                <a:solidFill>
                  <a:srgbClr val="1306C0"/>
                </a:solidFill>
              </a:rPr>
              <a:t>When they are in front of my church:</a:t>
            </a:r>
          </a:p>
          <a:p>
            <a:pPr algn="l">
              <a:lnSpc>
                <a:spcPct val="100000"/>
              </a:lnSpc>
            </a:pPr>
            <a:r>
              <a:rPr lang="en-US" sz="2800" dirty="0">
                <a:solidFill>
                  <a:srgbClr val="1306C0"/>
                </a:solidFill>
              </a:rPr>
              <a:t>    -They come to intimidate. Do not cooperate.</a:t>
            </a:r>
            <a:br>
              <a:rPr lang="en-US" sz="2800" dirty="0">
                <a:solidFill>
                  <a:srgbClr val="1306C0"/>
                </a:solidFill>
              </a:rPr>
            </a:br>
            <a:r>
              <a:rPr lang="en-US" sz="2800" dirty="0">
                <a:solidFill>
                  <a:srgbClr val="1306C0"/>
                </a:solidFill>
              </a:rPr>
              <a:t>	(Faking it is OK)</a:t>
            </a:r>
          </a:p>
          <a:p>
            <a:pPr algn="l">
              <a:lnSpc>
                <a:spcPct val="100000"/>
              </a:lnSpc>
            </a:pPr>
            <a:r>
              <a:rPr lang="en-US" sz="2800" dirty="0">
                <a:solidFill>
                  <a:srgbClr val="1306C0"/>
                </a:solidFill>
              </a:rPr>
              <a:t>    -Take their flyer and give them a bulletin.</a:t>
            </a:r>
            <a:br>
              <a:rPr lang="en-US" sz="2800" dirty="0">
                <a:solidFill>
                  <a:srgbClr val="1306C0"/>
                </a:solidFill>
              </a:rPr>
            </a:br>
            <a:r>
              <a:rPr lang="en-US" sz="2800" dirty="0">
                <a:solidFill>
                  <a:srgbClr val="1306C0"/>
                </a:solidFill>
              </a:rPr>
              <a:t>	(Send flyer to CRN!)</a:t>
            </a:r>
          </a:p>
          <a:p>
            <a:pPr algn="l">
              <a:lnSpc>
                <a:spcPct val="100000"/>
              </a:lnSpc>
            </a:pPr>
            <a:r>
              <a:rPr lang="en-US" sz="2800" dirty="0">
                <a:solidFill>
                  <a:srgbClr val="1306C0"/>
                </a:solidFill>
              </a:rPr>
              <a:t>    -Inform the police</a:t>
            </a:r>
          </a:p>
          <a:p>
            <a:pPr algn="l"/>
            <a:endParaRPr lang="en-US" sz="3600" dirty="0">
              <a:solidFill>
                <a:srgbClr val="1306C0"/>
              </a:solidFill>
            </a:endParaRPr>
          </a:p>
        </p:txBody>
      </p:sp>
    </p:spTree>
    <p:extLst>
      <p:ext uri="{BB962C8B-B14F-4D97-AF65-F5344CB8AC3E}">
        <p14:creationId xmlns:p14="http://schemas.microsoft.com/office/powerpoint/2010/main" val="2781176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58115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Response Part II</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057400"/>
            <a:ext cx="7772400" cy="426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800" dirty="0">
                <a:solidFill>
                  <a:srgbClr val="1306C0"/>
                </a:solidFill>
              </a:rPr>
              <a:t>When they hold a rally, distribute recruitment literature or when there are anonymous acts of hatred in your area.</a:t>
            </a:r>
          </a:p>
          <a:p>
            <a:pPr algn="l">
              <a:lnSpc>
                <a:spcPct val="100000"/>
              </a:lnSpc>
            </a:pPr>
            <a:r>
              <a:rPr lang="en-US" sz="2800" dirty="0">
                <a:solidFill>
                  <a:srgbClr val="1306C0"/>
                </a:solidFill>
              </a:rPr>
              <a:t>     -Speak! </a:t>
            </a:r>
          </a:p>
          <a:p>
            <a:pPr algn="l">
              <a:lnSpc>
                <a:spcPct val="100000"/>
              </a:lnSpc>
            </a:pPr>
            <a:r>
              <a:rPr lang="en-US" sz="2800" dirty="0">
                <a:solidFill>
                  <a:srgbClr val="1306C0"/>
                </a:solidFill>
              </a:rPr>
              <a:t>     -Unite at another location </a:t>
            </a:r>
          </a:p>
          <a:p>
            <a:pPr algn="l">
              <a:lnSpc>
                <a:spcPct val="100000"/>
              </a:lnSpc>
            </a:pPr>
            <a:r>
              <a:rPr lang="en-US" sz="2800" dirty="0">
                <a:solidFill>
                  <a:srgbClr val="1306C0"/>
                </a:solidFill>
              </a:rPr>
              <a:t>     -Reach out to those who were targeted</a:t>
            </a:r>
          </a:p>
          <a:p>
            <a:pPr algn="l">
              <a:lnSpc>
                <a:spcPct val="100000"/>
              </a:lnSpc>
            </a:pPr>
            <a:r>
              <a:rPr lang="en-US" sz="2800" dirty="0">
                <a:solidFill>
                  <a:srgbClr val="1306C0"/>
                </a:solidFill>
              </a:rPr>
              <a:t>     -Turn to "A Community Response Guide" from TeachingTolerance.org</a:t>
            </a:r>
            <a:br>
              <a:rPr lang="en-US" sz="2800" dirty="0">
                <a:solidFill>
                  <a:srgbClr val="1306C0"/>
                </a:solidFill>
              </a:rPr>
            </a:br>
            <a:r>
              <a:rPr lang="en-US" sz="2800" dirty="0">
                <a:solidFill>
                  <a:srgbClr val="1306C0"/>
                </a:solidFill>
              </a:rPr>
              <a:t>     -What about counter protests?</a:t>
            </a:r>
          </a:p>
          <a:p>
            <a:pPr algn="l"/>
            <a:endParaRPr lang="en-US" sz="3600" dirty="0">
              <a:solidFill>
                <a:srgbClr val="1306C0"/>
              </a:solidFill>
            </a:endParaRPr>
          </a:p>
        </p:txBody>
      </p:sp>
    </p:spTree>
    <p:extLst>
      <p:ext uri="{BB962C8B-B14F-4D97-AF65-F5344CB8AC3E}">
        <p14:creationId xmlns:p14="http://schemas.microsoft.com/office/powerpoint/2010/main" val="171213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58115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800" b="1" dirty="0">
                <a:solidFill>
                  <a:srgbClr val="2D04C2"/>
                </a:solidFill>
                <a:latin typeface="Arial" panose="020B0604020202020204" pitchFamily="34" charset="0"/>
                <a:cs typeface="Arial" panose="020B0604020202020204" pitchFamily="34" charset="0"/>
              </a:rPr>
              <a:t>PREVENTION IS ANOTHER NAME FOR BUILDING COMMUNITY</a:t>
            </a:r>
          </a:p>
        </p:txBody>
      </p:sp>
      <p:sp>
        <p:nvSpPr>
          <p:cNvPr id="8" name="Content Placeholder 2"/>
          <p:cNvSpPr txBox="1">
            <a:spLocks/>
          </p:cNvSpPr>
          <p:nvPr/>
        </p:nvSpPr>
        <p:spPr>
          <a:xfrm>
            <a:off x="1066800" y="2057400"/>
            <a:ext cx="7772400" cy="426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800" dirty="0">
                <a:solidFill>
                  <a:srgbClr val="1306C0"/>
                </a:solidFill>
              </a:rPr>
              <a:t>-Look for those triggering conditions</a:t>
            </a:r>
          </a:p>
          <a:p>
            <a:pPr algn="l"/>
            <a:r>
              <a:rPr lang="en-US" sz="2800" dirty="0">
                <a:solidFill>
                  <a:srgbClr val="1306C0"/>
                </a:solidFill>
              </a:rPr>
              <a:t>-Establish ongoing partner congregations</a:t>
            </a:r>
          </a:p>
          <a:p>
            <a:pPr algn="l"/>
            <a:r>
              <a:rPr lang="en-US" sz="2800" dirty="0">
                <a:solidFill>
                  <a:srgbClr val="1306C0"/>
                </a:solidFill>
              </a:rPr>
              <a:t>-Tend to your alienated youth</a:t>
            </a:r>
          </a:p>
          <a:p>
            <a:pPr algn="l"/>
            <a:r>
              <a:rPr lang="en-US" sz="2800" dirty="0">
                <a:solidFill>
                  <a:srgbClr val="1306C0"/>
                </a:solidFill>
              </a:rPr>
              <a:t>-Know thyself</a:t>
            </a:r>
          </a:p>
          <a:p>
            <a:pPr algn="l"/>
            <a:r>
              <a:rPr lang="en-US" sz="2800" dirty="0">
                <a:solidFill>
                  <a:srgbClr val="1306C0"/>
                </a:solidFill>
              </a:rPr>
              <a:t>-Practice "Not around me."</a:t>
            </a:r>
          </a:p>
          <a:p>
            <a:pPr algn="l"/>
            <a:r>
              <a:rPr lang="en-US" sz="2800">
                <a:solidFill>
                  <a:srgbClr val="1306C0"/>
                </a:solidFill>
              </a:rPr>
              <a:t>-</a:t>
            </a:r>
            <a:r>
              <a:rPr lang="en-US" sz="2800" dirty="0">
                <a:solidFill>
                  <a:srgbClr val="1306C0"/>
                </a:solidFill>
              </a:rPr>
              <a:t>Go out of your way to get to know people who appear to be different</a:t>
            </a:r>
          </a:p>
          <a:p>
            <a:pPr algn="l"/>
            <a:r>
              <a:rPr lang="en-US" sz="2800" dirty="0">
                <a:solidFill>
                  <a:srgbClr val="1306C0"/>
                </a:solidFill>
              </a:rPr>
              <a:t>-Affirm equality and nonviolence as a spiritual matter</a:t>
            </a:r>
          </a:p>
          <a:p>
            <a:pPr algn="l"/>
            <a:endParaRPr lang="en-US" sz="2000" dirty="0">
              <a:solidFill>
                <a:srgbClr val="1306C0"/>
              </a:solidFill>
            </a:endParaRPr>
          </a:p>
        </p:txBody>
      </p:sp>
    </p:spTree>
    <p:extLst>
      <p:ext uri="{BB962C8B-B14F-4D97-AF65-F5344CB8AC3E}">
        <p14:creationId xmlns:p14="http://schemas.microsoft.com/office/powerpoint/2010/main" val="2319403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endParaRPr lang="en-US" sz="38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771525"/>
            <a:ext cx="71056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ACD75147-B277-4B61-83DC-29209E6E75D9}"/>
              </a:ext>
            </a:extLst>
          </p:cNvPr>
          <p:cNvSpPr txBox="1"/>
          <p:nvPr/>
        </p:nvSpPr>
        <p:spPr>
          <a:xfrm>
            <a:off x="1981200" y="4974848"/>
            <a:ext cx="5867400" cy="892552"/>
          </a:xfrm>
          <a:prstGeom prst="rect">
            <a:avLst/>
          </a:prstGeom>
          <a:noFill/>
        </p:spPr>
        <p:txBody>
          <a:bodyPr wrap="square" rtlCol="0">
            <a:spAutoFit/>
          </a:bodyPr>
          <a:lstStyle/>
          <a:p>
            <a:pPr marL="342900" indent="-342900">
              <a:buClr>
                <a:schemeClr val="accent1">
                  <a:lumMod val="75000"/>
                </a:schemeClr>
              </a:buClr>
              <a:buSzPct val="115000"/>
              <a:buFont typeface="Wingdings" panose="05000000000000000000" pitchFamily="2" charset="2"/>
              <a:buChar char="§"/>
            </a:pPr>
            <a:r>
              <a:rPr lang="en-US" sz="2600" u="sng" dirty="0">
                <a:solidFill>
                  <a:srgbClr val="FF0000"/>
                </a:solidFill>
                <a:hlinkClick r:id="rId3">
                  <a:extLst>
                    <a:ext uri="{A12FA001-AC4F-418D-AE19-62706E023703}">
                      <ahyp:hlinkClr xmlns:ahyp="http://schemas.microsoft.com/office/drawing/2018/hyperlinkcolor" val="tx"/>
                    </a:ext>
                  </a:extLst>
                </a:hlinkClick>
              </a:rPr>
              <a:t>www.teachingtolerance.org</a:t>
            </a:r>
            <a:r>
              <a:rPr lang="en-US" sz="2600" dirty="0">
                <a:solidFill>
                  <a:srgbClr val="FF0000"/>
                </a:solidFill>
              </a:rPr>
              <a:t> </a:t>
            </a:r>
            <a:r>
              <a:rPr lang="en-US" sz="2600" dirty="0"/>
              <a:t>– Teaching Tolerance</a:t>
            </a:r>
          </a:p>
        </p:txBody>
      </p:sp>
    </p:spTree>
    <p:extLst>
      <p:ext uri="{BB962C8B-B14F-4D97-AF65-F5344CB8AC3E}">
        <p14:creationId xmlns:p14="http://schemas.microsoft.com/office/powerpoint/2010/main" val="418724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7" name="Content Placeholder 6"/>
          <p:cNvSpPr>
            <a:spLocks noGrp="1"/>
          </p:cNvSpPr>
          <p:nvPr>
            <p:ph idx="1"/>
          </p:nvPr>
        </p:nvSpPr>
        <p:spPr>
          <a:xfrm>
            <a:off x="990600" y="2383876"/>
            <a:ext cx="7696200" cy="3864524"/>
          </a:xfrm>
        </p:spPr>
        <p:txBody>
          <a:bodyPr>
            <a:normAutofit/>
          </a:bodyPr>
          <a:lstStyle/>
          <a:p>
            <a:pPr>
              <a:buFont typeface="Wingdings" panose="05000000000000000000" pitchFamily="2" charset="2"/>
              <a:buChar char="§"/>
            </a:pPr>
            <a:r>
              <a:rPr lang="en-US" sz="2400" dirty="0">
                <a:solidFill>
                  <a:srgbClr val="1306C0"/>
                </a:solidFill>
              </a:rPr>
              <a:t>Loosely structured local groups to highly structured international groups.</a:t>
            </a:r>
          </a:p>
          <a:p>
            <a:pPr>
              <a:buFont typeface="Wingdings" panose="05000000000000000000" pitchFamily="2" charset="2"/>
              <a:buChar char="§"/>
            </a:pPr>
            <a:r>
              <a:rPr lang="en-US" sz="2400" dirty="0">
                <a:solidFill>
                  <a:srgbClr val="1306C0"/>
                </a:solidFill>
              </a:rPr>
              <a:t>Leaders often project a mainstream image.</a:t>
            </a:r>
          </a:p>
          <a:p>
            <a:pPr>
              <a:buFont typeface="Wingdings" panose="05000000000000000000" pitchFamily="2" charset="2"/>
              <a:buChar char="§"/>
            </a:pPr>
            <a:r>
              <a:rPr lang="en-US" sz="2400" dirty="0">
                <a:solidFill>
                  <a:srgbClr val="1306C0"/>
                </a:solidFill>
              </a:rPr>
              <a:t>Skinheads, although usually not official members, often are loosely affiliated with these groups.</a:t>
            </a:r>
          </a:p>
          <a:p>
            <a:pPr>
              <a:buFont typeface="Wingdings" panose="05000000000000000000" pitchFamily="2" charset="2"/>
              <a:buChar char="§"/>
            </a:pPr>
            <a:r>
              <a:rPr lang="en-US" sz="2400" dirty="0">
                <a:solidFill>
                  <a:srgbClr val="1306C0"/>
                </a:solidFill>
              </a:rPr>
              <a:t>Focus on issues of concern to Middle America as a cover for their aims.</a:t>
            </a:r>
          </a:p>
          <a:p>
            <a:pPr>
              <a:buFont typeface="Wingdings" panose="05000000000000000000" pitchFamily="2" charset="2"/>
              <a:buChar char="§"/>
            </a:pPr>
            <a:r>
              <a:rPr lang="en-US" sz="2400" dirty="0">
                <a:solidFill>
                  <a:srgbClr val="1306C0"/>
                </a:solidFill>
              </a:rPr>
              <a:t>Examples include KKK and Neo Nazis.</a:t>
            </a:r>
          </a:p>
          <a:p>
            <a:pPr>
              <a:buFont typeface="Wingdings" panose="05000000000000000000" pitchFamily="2" charset="2"/>
              <a:buChar char="§"/>
            </a:pPr>
            <a:r>
              <a:rPr lang="en-US" sz="2400" u="sng" dirty="0">
                <a:solidFill>
                  <a:srgbClr val="1306C0"/>
                </a:solidFill>
              </a:rPr>
              <a:t>Right to organize protected under the 1</a:t>
            </a:r>
            <a:r>
              <a:rPr lang="en-US" sz="2400" u="sng" baseline="30000" dirty="0">
                <a:solidFill>
                  <a:srgbClr val="1306C0"/>
                </a:solidFill>
              </a:rPr>
              <a:t>st</a:t>
            </a:r>
            <a:r>
              <a:rPr lang="en-US" sz="2400" u="sng" dirty="0">
                <a:solidFill>
                  <a:srgbClr val="1306C0"/>
                </a:solidFill>
              </a:rPr>
              <a:t> Amendment.</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Diagonal Corners Rounded 9"/>
          <p:cNvSpPr/>
          <p:nvPr/>
        </p:nvSpPr>
        <p:spPr>
          <a:xfrm>
            <a:off x="1600200" y="1171547"/>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3200" dirty="0">
                <a:solidFill>
                  <a:srgbClr val="2D04C2"/>
                </a:solidFill>
                <a:latin typeface="Arial" panose="020B0604020202020204" pitchFamily="34" charset="0"/>
                <a:cs typeface="Arial" panose="020B0604020202020204" pitchFamily="34" charset="0"/>
              </a:rPr>
              <a:t>Characteristics of </a:t>
            </a:r>
          </a:p>
          <a:p>
            <a:r>
              <a:rPr lang="en-US" sz="3200" dirty="0">
                <a:solidFill>
                  <a:srgbClr val="2D04C2"/>
                </a:solidFill>
                <a:latin typeface="Arial" panose="020B0604020202020204" pitchFamily="34" charset="0"/>
                <a:cs typeface="Arial" panose="020B0604020202020204" pitchFamily="34" charset="0"/>
              </a:rPr>
              <a:t>Organized Supremacist Groups</a:t>
            </a:r>
          </a:p>
        </p:txBody>
      </p:sp>
    </p:spTree>
    <p:extLst>
      <p:ext uri="{BB962C8B-B14F-4D97-AF65-F5344CB8AC3E}">
        <p14:creationId xmlns:p14="http://schemas.microsoft.com/office/powerpoint/2010/main" val="36692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First Amendment Issues</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209801"/>
            <a:ext cx="7378872" cy="3429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endParaRPr lang="en-US" sz="3600" dirty="0">
              <a:solidFill>
                <a:srgbClr val="1306C0"/>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59"/>
          <a:stretch/>
        </p:blipFill>
        <p:spPr bwMode="auto">
          <a:xfrm>
            <a:off x="1017588" y="2209801"/>
            <a:ext cx="710882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40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4400" b="1" dirty="0">
                <a:solidFill>
                  <a:srgbClr val="2D04C2"/>
                </a:solidFill>
                <a:latin typeface="Arial" panose="020B0604020202020204" pitchFamily="34" charset="0"/>
                <a:cs typeface="Arial" panose="020B0604020202020204" pitchFamily="34" charset="0"/>
              </a:rPr>
              <a:t>First Amendment Issues</a:t>
            </a:r>
            <a:endParaRPr lang="en-US" sz="4800" b="1" dirty="0">
              <a:solidFill>
                <a:srgbClr val="2D04C2"/>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66800" y="2209801"/>
            <a:ext cx="7378872" cy="3429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Wingdings" panose="05000000000000000000" pitchFamily="2" charset="2"/>
              <a:buChar char="§"/>
            </a:pPr>
            <a:endParaRPr lang="en-US" sz="3600" dirty="0">
              <a:solidFill>
                <a:srgbClr val="1306C0"/>
              </a:solidFill>
            </a:endParaRPr>
          </a:p>
        </p:txBody>
      </p:sp>
      <p:sp>
        <p:nvSpPr>
          <p:cNvPr id="7" name="Text Box 2"/>
          <p:cNvSpPr txBox="1">
            <a:spLocks noChangeArrowheads="1"/>
          </p:cNvSpPr>
          <p:nvPr/>
        </p:nvSpPr>
        <p:spPr bwMode="auto">
          <a:xfrm>
            <a:off x="700576" y="2816305"/>
            <a:ext cx="80772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pitchFamily="34"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pitchFamily="34"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pitchFamily="34"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pitchFamily="34"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pitchFamily="34"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Times New Roman" pitchFamily="18" charset="0"/>
              </a:defRPr>
            </a:lvl9pPr>
          </a:lstStyle>
          <a:p>
            <a:pPr algn="ctr" eaLnBrk="1" hangingPunct="1">
              <a:spcBef>
                <a:spcPct val="50000"/>
              </a:spcBef>
              <a:buClrTx/>
              <a:buFontTx/>
              <a:buNone/>
            </a:pPr>
            <a:r>
              <a:rPr lang="en-US" altLang="en-US" sz="3600" b="1" dirty="0">
                <a:solidFill>
                  <a:srgbClr val="000000"/>
                </a:solidFill>
                <a:latin typeface="+mn-lt"/>
              </a:rPr>
              <a:t>In many circumstances, we cannot outlaw hate speech in the United States.  </a:t>
            </a:r>
          </a:p>
          <a:p>
            <a:pPr algn="ctr" eaLnBrk="1" hangingPunct="1">
              <a:spcBef>
                <a:spcPct val="50000"/>
              </a:spcBef>
              <a:buClrTx/>
              <a:buFontTx/>
              <a:buNone/>
            </a:pPr>
            <a:r>
              <a:rPr lang="en-US" altLang="en-US" sz="4400" b="1" dirty="0">
                <a:solidFill>
                  <a:srgbClr val="2D04C2"/>
                </a:solidFill>
                <a:latin typeface="+mn-lt"/>
              </a:rPr>
              <a:t>What then do we do?</a:t>
            </a:r>
          </a:p>
        </p:txBody>
      </p:sp>
    </p:spTree>
    <p:extLst>
      <p:ext uri="{BB962C8B-B14F-4D97-AF65-F5344CB8AC3E}">
        <p14:creationId xmlns:p14="http://schemas.microsoft.com/office/powerpoint/2010/main" val="112175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534400" cy="6400799"/>
          </a:xfrm>
        </p:spPr>
        <p:txBody>
          <a:bodyPr>
            <a:normAutofit/>
          </a:bodyPr>
          <a:lstStyle/>
          <a:p>
            <a:r>
              <a:rPr lang="en-US" sz="3600" b="1" dirty="0">
                <a:solidFill>
                  <a:srgbClr val="1306C0"/>
                </a:solidFill>
              </a:rPr>
              <a:t>To understand that</a:t>
            </a:r>
            <a:br>
              <a:rPr lang="en-US" sz="3600" b="1" dirty="0">
                <a:solidFill>
                  <a:srgbClr val="1306C0"/>
                </a:solidFill>
              </a:rPr>
            </a:br>
            <a:r>
              <a:rPr lang="en-US" sz="3600" b="1" dirty="0">
                <a:solidFill>
                  <a:srgbClr val="1306C0"/>
                </a:solidFill>
              </a:rPr>
              <a:t>extremist groups are a</a:t>
            </a:r>
            <a:br>
              <a:rPr lang="en-US" sz="3600" b="1" dirty="0">
                <a:solidFill>
                  <a:srgbClr val="1306C0"/>
                </a:solidFill>
              </a:rPr>
            </a:br>
            <a:r>
              <a:rPr lang="en-US" sz="3600" b="1" u="sng" dirty="0">
                <a:solidFill>
                  <a:srgbClr val="2D04C2"/>
                </a:solidFill>
              </a:rPr>
              <a:t>SYMPTOM</a:t>
            </a:r>
            <a:br>
              <a:rPr lang="en-US" sz="3600" b="1" u="sng" dirty="0"/>
            </a:br>
            <a:r>
              <a:rPr lang="en-US" sz="3600" b="1" dirty="0">
                <a:solidFill>
                  <a:srgbClr val="1306C0"/>
                </a:solidFill>
              </a:rPr>
              <a:t>of a larger problem</a:t>
            </a:r>
            <a:br>
              <a:rPr lang="en-US" sz="3600" b="1" dirty="0">
                <a:solidFill>
                  <a:srgbClr val="1306C0"/>
                </a:solidFill>
              </a:rPr>
            </a:br>
            <a:r>
              <a:rPr lang="en-US" sz="3600" b="1" dirty="0">
                <a:solidFill>
                  <a:srgbClr val="1306C0"/>
                </a:solidFill>
              </a:rPr>
              <a:t>and to understand not just what</a:t>
            </a:r>
            <a:br>
              <a:rPr lang="en-US" sz="3600" b="1" dirty="0">
                <a:solidFill>
                  <a:srgbClr val="1306C0"/>
                </a:solidFill>
              </a:rPr>
            </a:br>
            <a:r>
              <a:rPr lang="en-US" sz="3600" b="1" dirty="0">
                <a:solidFill>
                  <a:srgbClr val="1306C0"/>
                </a:solidFill>
              </a:rPr>
              <a:t>is happening, but </a:t>
            </a:r>
            <a:r>
              <a:rPr lang="en-US" sz="3600" b="1" u="sng" dirty="0">
                <a:solidFill>
                  <a:srgbClr val="2D04C2"/>
                </a:solidFill>
              </a:rPr>
              <a:t>why</a:t>
            </a:r>
            <a:r>
              <a:rPr lang="en-US" sz="3600" b="1" dirty="0">
                <a:solidFill>
                  <a:srgbClr val="1306C0"/>
                </a:solidFill>
              </a:rPr>
              <a:t>.</a:t>
            </a:r>
            <a:br>
              <a:rPr lang="en-US" sz="3600" b="1" dirty="0">
                <a:solidFill>
                  <a:srgbClr val="1306C0"/>
                </a:solidFill>
              </a:rPr>
            </a:br>
            <a:br>
              <a:rPr lang="en-US" sz="2400" b="1" dirty="0"/>
            </a:br>
            <a:br>
              <a:rPr lang="en-US" sz="2400" u="sng" dirty="0"/>
            </a:br>
            <a:endParaRPr lang="en-US" sz="2400" u="sng"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381000"/>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Diagonal Corners Rounded 4"/>
          <p:cNvSpPr/>
          <p:nvPr/>
        </p:nvSpPr>
        <p:spPr>
          <a:xfrm>
            <a:off x="1638300" y="1153838"/>
            <a:ext cx="6743700" cy="45720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3600" dirty="0">
                <a:solidFill>
                  <a:srgbClr val="1306C0"/>
                </a:solidFill>
                <a:latin typeface="Arial" panose="020B0604020202020204" pitchFamily="34" charset="0"/>
                <a:cs typeface="Arial" panose="020B0604020202020204" pitchFamily="34" charset="0"/>
              </a:rPr>
              <a:t>The Goal:</a:t>
            </a:r>
          </a:p>
        </p:txBody>
      </p:sp>
    </p:spTree>
    <p:extLst>
      <p:ext uri="{BB962C8B-B14F-4D97-AF65-F5344CB8AC3E}">
        <p14:creationId xmlns:p14="http://schemas.microsoft.com/office/powerpoint/2010/main" val="418724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400799"/>
          </a:xfrm>
        </p:spPr>
        <p:txBody>
          <a:bodyPr>
            <a:normAutofit/>
          </a:bodyPr>
          <a:lstStyle/>
          <a:p>
            <a:br>
              <a:rPr lang="en-US" dirty="0"/>
            </a:b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69005"/>
          <a:stretch/>
        </p:blipFill>
        <p:spPr bwMode="auto">
          <a:xfrm>
            <a:off x="1033462" y="914400"/>
            <a:ext cx="70770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6"/>
          <p:cNvSpPr txBox="1">
            <a:spLocks/>
          </p:cNvSpPr>
          <p:nvPr/>
        </p:nvSpPr>
        <p:spPr>
          <a:xfrm>
            <a:off x="1098170" y="4015824"/>
            <a:ext cx="6947660" cy="227067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 typeface="Wingdings" panose="05000000000000000000" pitchFamily="2" charset="2"/>
              <a:buChar char="§"/>
            </a:pPr>
            <a:endParaRPr lang="en-US" sz="2400" u="sng" dirty="0">
              <a:solidFill>
                <a:srgbClr val="1306C0"/>
              </a:solidFill>
            </a:endParaRPr>
          </a:p>
        </p:txBody>
      </p:sp>
      <p:sp>
        <p:nvSpPr>
          <p:cNvPr id="3" name="TextBox 2"/>
          <p:cNvSpPr txBox="1"/>
          <p:nvPr/>
        </p:nvSpPr>
        <p:spPr>
          <a:xfrm>
            <a:off x="1301818" y="3022699"/>
            <a:ext cx="7461182" cy="4093428"/>
          </a:xfrm>
          <a:prstGeom prst="rect">
            <a:avLst/>
          </a:prstGeom>
          <a:noFill/>
        </p:spPr>
        <p:txBody>
          <a:bodyPr wrap="square" rtlCol="0">
            <a:spAutoFit/>
          </a:bodyPr>
          <a:lstStyle/>
          <a:p>
            <a:pPr marL="285750" indent="-285750">
              <a:buFont typeface="Wingdings" panose="05000000000000000000" pitchFamily="2" charset="2"/>
              <a:buChar char="§"/>
            </a:pPr>
            <a:r>
              <a:rPr lang="en-US" sz="3200" dirty="0">
                <a:solidFill>
                  <a:srgbClr val="1306C0"/>
                </a:solidFill>
              </a:rPr>
              <a:t>Changing demographics</a:t>
            </a:r>
          </a:p>
          <a:p>
            <a:pPr marL="285750" indent="-285750">
              <a:buFont typeface="Wingdings" panose="05000000000000000000" pitchFamily="2" charset="2"/>
              <a:buChar char="§"/>
            </a:pPr>
            <a:r>
              <a:rPr lang="en-US" sz="3200" dirty="0">
                <a:solidFill>
                  <a:srgbClr val="1306C0"/>
                </a:solidFill>
              </a:rPr>
              <a:t>Conflicts over immigration</a:t>
            </a:r>
          </a:p>
          <a:p>
            <a:pPr marL="285750" indent="-285750">
              <a:buFont typeface="Wingdings" panose="05000000000000000000" pitchFamily="2" charset="2"/>
              <a:buChar char="§"/>
            </a:pPr>
            <a:r>
              <a:rPr lang="en-US" sz="3200" dirty="0">
                <a:solidFill>
                  <a:srgbClr val="1306C0"/>
                </a:solidFill>
              </a:rPr>
              <a:t>Struggling economy/loss of jobs</a:t>
            </a:r>
          </a:p>
          <a:p>
            <a:pPr marL="285750" indent="-285750">
              <a:buFont typeface="Wingdings" panose="05000000000000000000" pitchFamily="2" charset="2"/>
              <a:buChar char="§"/>
            </a:pPr>
            <a:r>
              <a:rPr lang="en-US" sz="3200" dirty="0">
                <a:solidFill>
                  <a:srgbClr val="1306C0"/>
                </a:solidFill>
              </a:rPr>
              <a:t>Backlash against the first Black President</a:t>
            </a:r>
          </a:p>
          <a:p>
            <a:pPr marL="285750" indent="-285750">
              <a:buFont typeface="Wingdings" panose="05000000000000000000" pitchFamily="2" charset="2"/>
              <a:buChar char="§"/>
            </a:pPr>
            <a:r>
              <a:rPr lang="en-US" sz="3200" dirty="0">
                <a:solidFill>
                  <a:srgbClr val="1306C0"/>
                </a:solidFill>
              </a:rPr>
              <a:t>White supremacist rhetoric during the 2016 presidential campaign</a:t>
            </a:r>
          </a:p>
          <a:p>
            <a:pPr marL="285750" indent="-285750">
              <a:buFont typeface="Wingdings" panose="05000000000000000000" pitchFamily="2" charset="2"/>
              <a:buChar char="§"/>
            </a:pPr>
            <a:endParaRPr lang="en-US" sz="3200" dirty="0">
              <a:solidFill>
                <a:srgbClr val="1306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18724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2177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t>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180"/>
          <a:stretch/>
        </p:blipFill>
        <p:spPr bwMode="auto">
          <a:xfrm>
            <a:off x="608772" y="233642"/>
            <a:ext cx="7481888" cy="167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Diagonal Corners Rounded 5"/>
          <p:cNvSpPr/>
          <p:nvPr/>
        </p:nvSpPr>
        <p:spPr>
          <a:xfrm>
            <a:off x="1638300" y="838200"/>
            <a:ext cx="6743700" cy="625480"/>
          </a:xfrm>
          <a:prstGeom prst="round2Diag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a:solidFill>
                  <a:srgbClr val="2D04C2"/>
                </a:solidFill>
                <a:latin typeface="Arial" panose="020B0604020202020204" pitchFamily="34" charset="0"/>
                <a:cs typeface="Arial" panose="020B0604020202020204" pitchFamily="34" charset="0"/>
              </a:rPr>
              <a:t>The List of Human Difference that Hate Groups Cannot Tolerate:</a:t>
            </a:r>
          </a:p>
        </p:txBody>
      </p:sp>
      <p:sp>
        <p:nvSpPr>
          <p:cNvPr id="8" name="Content Placeholder 2"/>
          <p:cNvSpPr txBox="1">
            <a:spLocks/>
          </p:cNvSpPr>
          <p:nvPr/>
        </p:nvSpPr>
        <p:spPr>
          <a:xfrm>
            <a:off x="228600" y="2057400"/>
            <a:ext cx="8839200" cy="358140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rgbClr val="1306C0"/>
                </a:solidFill>
              </a:rPr>
              <a:t>Jewish </a:t>
            </a:r>
            <a:r>
              <a:rPr lang="en-US" sz="2600">
                <a:solidFill>
                  <a:srgbClr val="1306C0"/>
                </a:solidFill>
              </a:rPr>
              <a:t>Community                    All </a:t>
            </a:r>
            <a:r>
              <a:rPr lang="en-US" sz="2600" dirty="0">
                <a:solidFill>
                  <a:srgbClr val="1306C0"/>
                </a:solidFill>
              </a:rPr>
              <a:t>immigrants</a:t>
            </a:r>
          </a:p>
          <a:p>
            <a:pPr algn="l"/>
            <a:endParaRPr lang="en-US" sz="2600" dirty="0">
              <a:solidFill>
                <a:srgbClr val="1306C0"/>
              </a:solidFill>
            </a:endParaRPr>
          </a:p>
          <a:p>
            <a:pPr algn="l"/>
            <a:r>
              <a:rPr lang="en-US" sz="2600" dirty="0">
                <a:solidFill>
                  <a:srgbClr val="1306C0"/>
                </a:solidFill>
              </a:rPr>
              <a:t>African Americans                     LGBT community</a:t>
            </a:r>
          </a:p>
          <a:p>
            <a:pPr algn="l"/>
            <a:endParaRPr lang="en-US" sz="2600" dirty="0">
              <a:solidFill>
                <a:srgbClr val="1306C0"/>
              </a:solidFill>
            </a:endParaRPr>
          </a:p>
          <a:p>
            <a:pPr algn="l"/>
            <a:r>
              <a:rPr lang="en-US" sz="2600" dirty="0">
                <a:solidFill>
                  <a:srgbClr val="1306C0"/>
                </a:solidFill>
              </a:rPr>
              <a:t>Muslims                                       People with handicaps/disabilities</a:t>
            </a:r>
          </a:p>
          <a:p>
            <a:pPr algn="l"/>
            <a:endParaRPr lang="en-US" sz="2600" dirty="0">
              <a:solidFill>
                <a:srgbClr val="1306C0"/>
              </a:solidFill>
            </a:endParaRPr>
          </a:p>
          <a:p>
            <a:pPr algn="l"/>
            <a:r>
              <a:rPr lang="en-US" sz="2600" dirty="0">
                <a:solidFill>
                  <a:srgbClr val="1306C0"/>
                </a:solidFill>
              </a:rPr>
              <a:t>All people of color                     Strong women</a:t>
            </a:r>
          </a:p>
          <a:p>
            <a:pPr algn="l"/>
            <a:endParaRPr lang="en-US" sz="2600" dirty="0">
              <a:solidFill>
                <a:srgbClr val="1306C0"/>
              </a:solidFill>
            </a:endParaRPr>
          </a:p>
          <a:p>
            <a:pPr algn="l"/>
            <a:r>
              <a:rPr lang="en-US" sz="2600" dirty="0">
                <a:solidFill>
                  <a:srgbClr val="1306C0"/>
                </a:solidFill>
              </a:rPr>
              <a:t>All religious minorities              People in "mixed" relationships</a:t>
            </a:r>
          </a:p>
        </p:txBody>
      </p:sp>
    </p:spTree>
    <p:extLst>
      <p:ext uri="{BB962C8B-B14F-4D97-AF65-F5344CB8AC3E}">
        <p14:creationId xmlns:p14="http://schemas.microsoft.com/office/powerpoint/2010/main" val="27811763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737</Words>
  <Application>Microsoft Office PowerPoint</Application>
  <PresentationFormat>On-screen Show (4:3)</PresentationFormat>
  <Paragraphs>134</Paragraphs>
  <Slides>36</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Calibri Light</vt:lpstr>
      <vt:lpstr>Impact</vt:lpstr>
      <vt:lpstr>Tahoma</vt:lpstr>
      <vt:lpstr>Times New Roman</vt:lpstr>
      <vt:lpstr>Wingdings</vt:lpstr>
      <vt:lpstr>Office Theme</vt:lpstr>
      <vt:lpstr>1_NewsPrint</vt:lpstr>
      <vt:lpstr> </vt:lpstr>
      <vt:lpstr> </vt:lpstr>
      <vt:lpstr> </vt:lpstr>
      <vt:lpstr> </vt:lpstr>
      <vt:lpstr>PowerPoint Presentation</vt:lpstr>
      <vt:lpstr>PowerPoint Presentation</vt:lpstr>
      <vt:lpstr>To understand that extremist groups are a SYMPTOM of a larger problem and to understand not just what is happening, but why.   </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Michael Givler</dc:creator>
  <cp:lastModifiedBy>Michael Givler</cp:lastModifiedBy>
  <cp:revision>1</cp:revision>
  <dcterms:created xsi:type="dcterms:W3CDTF">2019-04-01T17:38:21Z</dcterms:created>
  <dcterms:modified xsi:type="dcterms:W3CDTF">2019-04-25T19:37:18Z</dcterms:modified>
</cp:coreProperties>
</file>