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57" r:id="rId1"/>
  </p:sldMasterIdLst>
  <p:notesMasterIdLst>
    <p:notesMasterId r:id="rId16"/>
  </p:notesMasterIdLst>
  <p:handoutMasterIdLst>
    <p:handoutMasterId r:id="rId17"/>
  </p:handoutMasterIdLst>
  <p:sldIdLst>
    <p:sldId id="256" r:id="rId2"/>
    <p:sldId id="361" r:id="rId3"/>
    <p:sldId id="387" r:id="rId4"/>
    <p:sldId id="375" r:id="rId5"/>
    <p:sldId id="366" r:id="rId6"/>
    <p:sldId id="364" r:id="rId7"/>
    <p:sldId id="362" r:id="rId8"/>
    <p:sldId id="381" r:id="rId9"/>
    <p:sldId id="383" r:id="rId10"/>
    <p:sldId id="384" r:id="rId11"/>
    <p:sldId id="363" r:id="rId12"/>
    <p:sldId id="385" r:id="rId13"/>
    <p:sldId id="358" r:id="rId14"/>
    <p:sldId id="388" r:id="rId15"/>
  </p:sldIdLst>
  <p:sldSz cx="9144000" cy="6858000" type="screen4x3"/>
  <p:notesSz cx="7010400" cy="9296400"/>
  <p:defaultTextStyle>
    <a:defPPr>
      <a:defRPr lang="en-US"/>
    </a:defPPr>
    <a:lvl1pPr algn="l" defTabSz="457200" rtl="0" eaLnBrk="0" fontAlgn="base" hangingPunct="0">
      <a:spcBef>
        <a:spcPct val="0"/>
      </a:spcBef>
      <a:spcAft>
        <a:spcPct val="0"/>
      </a:spcAft>
      <a:defRPr kern="1200">
        <a:solidFill>
          <a:schemeClr val="tx1"/>
        </a:solidFill>
        <a:latin typeface="Tw Cen MT" panose="020B0602020104020603" pitchFamily="34" charset="77"/>
        <a:ea typeface="+mn-ea"/>
        <a:cs typeface="+mn-cs"/>
      </a:defRPr>
    </a:lvl1pPr>
    <a:lvl2pPr marL="457200" algn="l" defTabSz="457200" rtl="0" eaLnBrk="0" fontAlgn="base" hangingPunct="0">
      <a:spcBef>
        <a:spcPct val="0"/>
      </a:spcBef>
      <a:spcAft>
        <a:spcPct val="0"/>
      </a:spcAft>
      <a:defRPr kern="1200">
        <a:solidFill>
          <a:schemeClr val="tx1"/>
        </a:solidFill>
        <a:latin typeface="Tw Cen MT" panose="020B0602020104020603" pitchFamily="34" charset="77"/>
        <a:ea typeface="+mn-ea"/>
        <a:cs typeface="+mn-cs"/>
      </a:defRPr>
    </a:lvl2pPr>
    <a:lvl3pPr marL="914400" algn="l" defTabSz="457200" rtl="0" eaLnBrk="0" fontAlgn="base" hangingPunct="0">
      <a:spcBef>
        <a:spcPct val="0"/>
      </a:spcBef>
      <a:spcAft>
        <a:spcPct val="0"/>
      </a:spcAft>
      <a:defRPr kern="1200">
        <a:solidFill>
          <a:schemeClr val="tx1"/>
        </a:solidFill>
        <a:latin typeface="Tw Cen MT" panose="020B0602020104020603" pitchFamily="34" charset="77"/>
        <a:ea typeface="+mn-ea"/>
        <a:cs typeface="+mn-cs"/>
      </a:defRPr>
    </a:lvl3pPr>
    <a:lvl4pPr marL="1371600" algn="l" defTabSz="457200" rtl="0" eaLnBrk="0" fontAlgn="base" hangingPunct="0">
      <a:spcBef>
        <a:spcPct val="0"/>
      </a:spcBef>
      <a:spcAft>
        <a:spcPct val="0"/>
      </a:spcAft>
      <a:defRPr kern="1200">
        <a:solidFill>
          <a:schemeClr val="tx1"/>
        </a:solidFill>
        <a:latin typeface="Tw Cen MT" panose="020B0602020104020603" pitchFamily="34" charset="77"/>
        <a:ea typeface="+mn-ea"/>
        <a:cs typeface="+mn-cs"/>
      </a:defRPr>
    </a:lvl4pPr>
    <a:lvl5pPr marL="1828800" algn="l" defTabSz="457200" rtl="0" eaLnBrk="0" fontAlgn="base" hangingPunct="0">
      <a:spcBef>
        <a:spcPct val="0"/>
      </a:spcBef>
      <a:spcAft>
        <a:spcPct val="0"/>
      </a:spcAft>
      <a:defRPr kern="1200">
        <a:solidFill>
          <a:schemeClr val="tx1"/>
        </a:solidFill>
        <a:latin typeface="Tw Cen MT" panose="020B0602020104020603" pitchFamily="34" charset="77"/>
        <a:ea typeface="+mn-ea"/>
        <a:cs typeface="+mn-cs"/>
      </a:defRPr>
    </a:lvl5pPr>
    <a:lvl6pPr marL="2286000" algn="l" defTabSz="914400" rtl="0" eaLnBrk="1" latinLnBrk="0" hangingPunct="1">
      <a:defRPr kern="1200">
        <a:solidFill>
          <a:schemeClr val="tx1"/>
        </a:solidFill>
        <a:latin typeface="Tw Cen MT" panose="020B0602020104020603" pitchFamily="34" charset="77"/>
        <a:ea typeface="+mn-ea"/>
        <a:cs typeface="+mn-cs"/>
      </a:defRPr>
    </a:lvl6pPr>
    <a:lvl7pPr marL="2743200" algn="l" defTabSz="914400" rtl="0" eaLnBrk="1" latinLnBrk="0" hangingPunct="1">
      <a:defRPr kern="1200">
        <a:solidFill>
          <a:schemeClr val="tx1"/>
        </a:solidFill>
        <a:latin typeface="Tw Cen MT" panose="020B0602020104020603" pitchFamily="34" charset="77"/>
        <a:ea typeface="+mn-ea"/>
        <a:cs typeface="+mn-cs"/>
      </a:defRPr>
    </a:lvl7pPr>
    <a:lvl8pPr marL="3200400" algn="l" defTabSz="914400" rtl="0" eaLnBrk="1" latinLnBrk="0" hangingPunct="1">
      <a:defRPr kern="1200">
        <a:solidFill>
          <a:schemeClr val="tx1"/>
        </a:solidFill>
        <a:latin typeface="Tw Cen MT" panose="020B0602020104020603" pitchFamily="34" charset="77"/>
        <a:ea typeface="+mn-ea"/>
        <a:cs typeface="+mn-cs"/>
      </a:defRPr>
    </a:lvl8pPr>
    <a:lvl9pPr marL="3657600" algn="l" defTabSz="914400" rtl="0" eaLnBrk="1" latinLnBrk="0" hangingPunct="1">
      <a:defRPr kern="1200">
        <a:solidFill>
          <a:schemeClr val="tx1"/>
        </a:solidFill>
        <a:latin typeface="Tw Cen MT" panose="020B0602020104020603" pitchFamily="34" charset="77"/>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348"/>
    <p:restoredTop sz="94626"/>
  </p:normalViewPr>
  <p:slideViewPr>
    <p:cSldViewPr>
      <p:cViewPr varScale="1">
        <p:scale>
          <a:sx n="121" d="100"/>
          <a:sy n="121" d="100"/>
        </p:scale>
        <p:origin x="896" y="16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B28EB26-1E83-2A72-6420-925B4F73F3BB}"/>
              </a:ext>
            </a:extLst>
          </p:cNvPr>
          <p:cNvSpPr>
            <a:spLocks noGrp="1"/>
          </p:cNvSpPr>
          <p:nvPr>
            <p:ph type="hdr" sz="quarter"/>
          </p:nvPr>
        </p:nvSpPr>
        <p:spPr>
          <a:xfrm>
            <a:off x="0" y="0"/>
            <a:ext cx="3038475" cy="465138"/>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defRPr>
            </a:lvl1pPr>
          </a:lstStyle>
          <a:p>
            <a:pPr>
              <a:defRPr/>
            </a:pPr>
            <a:endParaRPr lang="en-US"/>
          </a:p>
        </p:txBody>
      </p:sp>
      <p:sp>
        <p:nvSpPr>
          <p:cNvPr id="3" name="Date Placeholder 2">
            <a:extLst>
              <a:ext uri="{FF2B5EF4-FFF2-40B4-BE49-F238E27FC236}">
                <a16:creationId xmlns:a16="http://schemas.microsoft.com/office/drawing/2014/main" id="{38C92A93-6F81-9FCF-9CD7-9EE293AF8934}"/>
              </a:ext>
            </a:extLst>
          </p:cNvPr>
          <p:cNvSpPr>
            <a:spLocks noGrp="1"/>
          </p:cNvSpPr>
          <p:nvPr>
            <p:ph type="dt" sz="quarter" idx="1"/>
          </p:nvPr>
        </p:nvSpPr>
        <p:spPr>
          <a:xfrm>
            <a:off x="3970338" y="0"/>
            <a:ext cx="3038475" cy="465138"/>
          </a:xfrm>
          <a:prstGeom prst="rect">
            <a:avLst/>
          </a:prstGeom>
        </p:spPr>
        <p:txBody>
          <a:bodyPr vert="horz" wrap="square" lIns="91440" tIns="45720" rIns="91440" bIns="45720" numCol="1" anchor="t" anchorCtr="0" compatLnSpc="1">
            <a:prstTxWarp prst="textNoShape">
              <a:avLst/>
            </a:prstTxWarp>
          </a:bodyPr>
          <a:lstStyle>
            <a:lvl1pPr algn="r" eaLnBrk="1" fontAlgn="auto" hangingPunct="1">
              <a:spcBef>
                <a:spcPts val="0"/>
              </a:spcBef>
              <a:spcAft>
                <a:spcPts val="0"/>
              </a:spcAft>
              <a:defRPr sz="1200">
                <a:latin typeface="Calibri" panose="020F0502020204030204" pitchFamily="34" charset="0"/>
              </a:defRPr>
            </a:lvl1pPr>
          </a:lstStyle>
          <a:p>
            <a:pPr>
              <a:defRPr/>
            </a:pPr>
            <a:fld id="{20C9F220-B03F-BE41-9D86-23FF6B441CC2}" type="datetimeFigureOut">
              <a:rPr lang="en-US" altLang="en-US"/>
              <a:pPr>
                <a:defRPr/>
              </a:pPr>
              <a:t>10/23/23</a:t>
            </a:fld>
            <a:endParaRPr lang="en-US" altLang="en-US"/>
          </a:p>
        </p:txBody>
      </p:sp>
      <p:sp>
        <p:nvSpPr>
          <p:cNvPr id="4" name="Footer Placeholder 3">
            <a:extLst>
              <a:ext uri="{FF2B5EF4-FFF2-40B4-BE49-F238E27FC236}">
                <a16:creationId xmlns:a16="http://schemas.microsoft.com/office/drawing/2014/main" id="{EA4E94E3-93C6-C220-E7E6-DC0F8EC6C638}"/>
              </a:ext>
            </a:extLst>
          </p:cNvPr>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defRPr>
            </a:lvl1pPr>
          </a:lstStyle>
          <a:p>
            <a:pPr>
              <a:defRPr/>
            </a:pPr>
            <a:endParaRPr lang="en-US"/>
          </a:p>
        </p:txBody>
      </p:sp>
      <p:sp>
        <p:nvSpPr>
          <p:cNvPr id="5" name="Slide Number Placeholder 4">
            <a:extLst>
              <a:ext uri="{FF2B5EF4-FFF2-40B4-BE49-F238E27FC236}">
                <a16:creationId xmlns:a16="http://schemas.microsoft.com/office/drawing/2014/main" id="{58F9ED36-2011-9E49-CB9E-30A93B07C98F}"/>
              </a:ext>
            </a:extLst>
          </p:cNvPr>
          <p:cNvSpPr>
            <a:spLocks noGrp="1"/>
          </p:cNvSpPr>
          <p:nvPr>
            <p:ph type="sldNum" sz="quarter" idx="3"/>
          </p:nvPr>
        </p:nvSpPr>
        <p:spPr>
          <a:xfrm>
            <a:off x="3970338" y="8829675"/>
            <a:ext cx="3038475" cy="465138"/>
          </a:xfrm>
          <a:prstGeom prst="rect">
            <a:avLst/>
          </a:prstGeom>
        </p:spPr>
        <p:txBody>
          <a:bodyPr vert="horz" wrap="square" lIns="91440" tIns="45720" rIns="91440" bIns="45720" numCol="1" anchor="b" anchorCtr="0" compatLnSpc="1">
            <a:prstTxWarp prst="textNoShape">
              <a:avLst/>
            </a:prstTxWarp>
          </a:bodyPr>
          <a:lstStyle>
            <a:lvl1pPr algn="r" eaLnBrk="1" fontAlgn="auto" hangingPunct="1">
              <a:spcBef>
                <a:spcPts val="0"/>
              </a:spcBef>
              <a:spcAft>
                <a:spcPts val="0"/>
              </a:spcAft>
              <a:defRPr sz="1200">
                <a:latin typeface="Calibri" panose="020F0502020204030204" pitchFamily="34" charset="0"/>
              </a:defRPr>
            </a:lvl1pPr>
          </a:lstStyle>
          <a:p>
            <a:pPr>
              <a:defRPr/>
            </a:pPr>
            <a:fld id="{830CB9B6-063A-0146-8EA1-80B2152DE160}"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FF7AE4E-F4EA-49D3-70BF-C790D4B32EDE}"/>
              </a:ext>
            </a:extLst>
          </p:cNvPr>
          <p:cNvSpPr>
            <a:spLocks noGrp="1"/>
          </p:cNvSpPr>
          <p:nvPr>
            <p:ph type="hdr" sz="quarter"/>
          </p:nvPr>
        </p:nvSpPr>
        <p:spPr>
          <a:xfrm>
            <a:off x="0" y="0"/>
            <a:ext cx="3038475" cy="465138"/>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defRPr>
            </a:lvl1pPr>
          </a:lstStyle>
          <a:p>
            <a:pPr>
              <a:defRPr/>
            </a:pPr>
            <a:endParaRPr lang="en-US"/>
          </a:p>
        </p:txBody>
      </p:sp>
      <p:sp>
        <p:nvSpPr>
          <p:cNvPr id="3" name="Date Placeholder 2">
            <a:extLst>
              <a:ext uri="{FF2B5EF4-FFF2-40B4-BE49-F238E27FC236}">
                <a16:creationId xmlns:a16="http://schemas.microsoft.com/office/drawing/2014/main" id="{76D3C527-DCEB-D52D-BF8D-1AF8CD9AF1B8}"/>
              </a:ext>
            </a:extLst>
          </p:cNvPr>
          <p:cNvSpPr>
            <a:spLocks noGrp="1"/>
          </p:cNvSpPr>
          <p:nvPr>
            <p:ph type="dt" idx="1"/>
          </p:nvPr>
        </p:nvSpPr>
        <p:spPr>
          <a:xfrm>
            <a:off x="3970338" y="0"/>
            <a:ext cx="3038475" cy="465138"/>
          </a:xfrm>
          <a:prstGeom prst="rect">
            <a:avLst/>
          </a:prstGeom>
        </p:spPr>
        <p:txBody>
          <a:bodyPr vert="horz" wrap="square" lIns="91440" tIns="45720" rIns="91440" bIns="45720" numCol="1" anchor="t" anchorCtr="0" compatLnSpc="1">
            <a:prstTxWarp prst="textNoShape">
              <a:avLst/>
            </a:prstTxWarp>
          </a:bodyPr>
          <a:lstStyle>
            <a:lvl1pPr algn="r" eaLnBrk="1" fontAlgn="auto" hangingPunct="1">
              <a:spcBef>
                <a:spcPts val="0"/>
              </a:spcBef>
              <a:spcAft>
                <a:spcPts val="0"/>
              </a:spcAft>
              <a:defRPr sz="1200">
                <a:latin typeface="Calibri" panose="020F0502020204030204" pitchFamily="34" charset="0"/>
              </a:defRPr>
            </a:lvl1pPr>
          </a:lstStyle>
          <a:p>
            <a:pPr>
              <a:defRPr/>
            </a:pPr>
            <a:fld id="{4F17D07A-B713-BE42-975D-5614BC4C0F85}" type="datetimeFigureOut">
              <a:rPr lang="en-US" altLang="en-US"/>
              <a:pPr>
                <a:defRPr/>
              </a:pPr>
              <a:t>10/23/23</a:t>
            </a:fld>
            <a:endParaRPr lang="en-US" altLang="en-US"/>
          </a:p>
        </p:txBody>
      </p:sp>
      <p:sp>
        <p:nvSpPr>
          <p:cNvPr id="4" name="Slide Image Placeholder 3">
            <a:extLst>
              <a:ext uri="{FF2B5EF4-FFF2-40B4-BE49-F238E27FC236}">
                <a16:creationId xmlns:a16="http://schemas.microsoft.com/office/drawing/2014/main" id="{419CE17F-0FD7-C870-FF16-8925EAF7F3E4}"/>
              </a:ext>
            </a:extLst>
          </p:cNvPr>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81247380-B847-33AE-ED6C-3F9ED79B1532}"/>
              </a:ext>
            </a:extLst>
          </p:cNvPr>
          <p:cNvSpPr>
            <a:spLocks noGrp="1"/>
          </p:cNvSpPr>
          <p:nvPr>
            <p:ph type="body" sz="quarter" idx="3"/>
          </p:nvPr>
        </p:nvSpPr>
        <p:spPr>
          <a:xfrm>
            <a:off x="701675" y="4416425"/>
            <a:ext cx="5607050" cy="4183063"/>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843E905C-721E-35BD-29FC-D451D27CED39}"/>
              </a:ext>
            </a:extLst>
          </p:cNvPr>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defRPr>
            </a:lvl1pPr>
          </a:lstStyle>
          <a:p>
            <a:pPr>
              <a:defRPr/>
            </a:pPr>
            <a:endParaRPr lang="en-US"/>
          </a:p>
        </p:txBody>
      </p:sp>
      <p:sp>
        <p:nvSpPr>
          <p:cNvPr id="7" name="Slide Number Placeholder 6">
            <a:extLst>
              <a:ext uri="{FF2B5EF4-FFF2-40B4-BE49-F238E27FC236}">
                <a16:creationId xmlns:a16="http://schemas.microsoft.com/office/drawing/2014/main" id="{FC0940C0-17BC-33A4-F911-7F8074902C30}"/>
              </a:ext>
            </a:extLst>
          </p:cNvPr>
          <p:cNvSpPr>
            <a:spLocks noGrp="1"/>
          </p:cNvSpPr>
          <p:nvPr>
            <p:ph type="sldNum" sz="quarter" idx="5"/>
          </p:nvPr>
        </p:nvSpPr>
        <p:spPr>
          <a:xfrm>
            <a:off x="3970338" y="8829675"/>
            <a:ext cx="3038475" cy="465138"/>
          </a:xfrm>
          <a:prstGeom prst="rect">
            <a:avLst/>
          </a:prstGeom>
        </p:spPr>
        <p:txBody>
          <a:bodyPr vert="horz" wrap="square" lIns="91440" tIns="45720" rIns="91440" bIns="45720" numCol="1" anchor="b" anchorCtr="0" compatLnSpc="1">
            <a:prstTxWarp prst="textNoShape">
              <a:avLst/>
            </a:prstTxWarp>
          </a:bodyPr>
          <a:lstStyle>
            <a:lvl1pPr algn="r" eaLnBrk="1" fontAlgn="auto" hangingPunct="1">
              <a:spcBef>
                <a:spcPts val="0"/>
              </a:spcBef>
              <a:spcAft>
                <a:spcPts val="0"/>
              </a:spcAft>
              <a:defRPr sz="1200">
                <a:latin typeface="Calibri" panose="020F0502020204030204" pitchFamily="34" charset="0"/>
              </a:defRPr>
            </a:lvl1pPr>
          </a:lstStyle>
          <a:p>
            <a:pPr>
              <a:defRPr/>
            </a:pPr>
            <a:fld id="{F4A2484E-27BB-E548-9142-660641DD7EF3}"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mn-cs"/>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a:extLst>
              <a:ext uri="{FF2B5EF4-FFF2-40B4-BE49-F238E27FC236}">
                <a16:creationId xmlns:a16="http://schemas.microsoft.com/office/drawing/2014/main" id="{0029AF4E-36C6-DF2A-1274-9D71451E816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4" name="Notes Placeholder 2">
            <a:extLst>
              <a:ext uri="{FF2B5EF4-FFF2-40B4-BE49-F238E27FC236}">
                <a16:creationId xmlns:a16="http://schemas.microsoft.com/office/drawing/2014/main" id="{367B43CC-57E6-78B9-4F1B-93705D11DD5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23555" name="Slide Number Placeholder 3">
            <a:extLst>
              <a:ext uri="{FF2B5EF4-FFF2-40B4-BE49-F238E27FC236}">
                <a16:creationId xmlns:a16="http://schemas.microsoft.com/office/drawing/2014/main" id="{A4EE29A8-2AF7-A93D-D4DC-5F0346A93D6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fontAlgn="base">
              <a:spcBef>
                <a:spcPct val="0"/>
              </a:spcBef>
              <a:spcAft>
                <a:spcPct val="0"/>
              </a:spcAft>
            </a:pPr>
            <a:fld id="{5D263850-1C99-3C4C-8E2A-B2562823D14A}" type="slidenum">
              <a:rPr lang="en-US" altLang="en-US" smtClean="0"/>
              <a:pPr fontAlgn="base">
                <a:spcBef>
                  <a:spcPct val="0"/>
                </a:spcBef>
                <a:spcAft>
                  <a:spcPct val="0"/>
                </a:spcAft>
              </a:pPr>
              <a:t>1</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a:extLst>
              <a:ext uri="{FF2B5EF4-FFF2-40B4-BE49-F238E27FC236}">
                <a16:creationId xmlns:a16="http://schemas.microsoft.com/office/drawing/2014/main" id="{F357B80B-8424-5909-74B0-FF231F2F142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8" name="Notes Placeholder 2">
            <a:extLst>
              <a:ext uri="{FF2B5EF4-FFF2-40B4-BE49-F238E27FC236}">
                <a16:creationId xmlns:a16="http://schemas.microsoft.com/office/drawing/2014/main" id="{805374EA-4C71-3126-48BA-891AAA2E4F9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ea typeface="ＭＳ Ｐゴシック" panose="020B0600070205080204" pitchFamily="34" charset="-128"/>
            </a:endParaRPr>
          </a:p>
        </p:txBody>
      </p:sp>
      <p:sp>
        <p:nvSpPr>
          <p:cNvPr id="29699" name="Slide Number Placeholder 3">
            <a:extLst>
              <a:ext uri="{FF2B5EF4-FFF2-40B4-BE49-F238E27FC236}">
                <a16:creationId xmlns:a16="http://schemas.microsoft.com/office/drawing/2014/main" id="{581D28D3-5E75-4CEA-896A-807B83837DB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fontAlgn="base">
              <a:spcBef>
                <a:spcPct val="0"/>
              </a:spcBef>
              <a:spcAft>
                <a:spcPct val="0"/>
              </a:spcAft>
            </a:pPr>
            <a:fld id="{CCC6ABA6-6D0A-6246-A79A-50919FB75198}" type="slidenum">
              <a:rPr lang="en-US" altLang="en-US" smtClean="0"/>
              <a:pPr fontAlgn="base">
                <a:spcBef>
                  <a:spcPct val="0"/>
                </a:spcBef>
                <a:spcAft>
                  <a:spcPct val="0"/>
                </a:spcAft>
              </a:pPr>
              <a:t>2</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a:extLst>
              <a:ext uri="{FF2B5EF4-FFF2-40B4-BE49-F238E27FC236}">
                <a16:creationId xmlns:a16="http://schemas.microsoft.com/office/drawing/2014/main" id="{F357B80B-8424-5909-74B0-FF231F2F142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8" name="Notes Placeholder 2">
            <a:extLst>
              <a:ext uri="{FF2B5EF4-FFF2-40B4-BE49-F238E27FC236}">
                <a16:creationId xmlns:a16="http://schemas.microsoft.com/office/drawing/2014/main" id="{805374EA-4C71-3126-48BA-891AAA2E4F9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ea typeface="ＭＳ Ｐゴシック" panose="020B0600070205080204" pitchFamily="34" charset="-128"/>
            </a:endParaRPr>
          </a:p>
        </p:txBody>
      </p:sp>
      <p:sp>
        <p:nvSpPr>
          <p:cNvPr id="29699" name="Slide Number Placeholder 3">
            <a:extLst>
              <a:ext uri="{FF2B5EF4-FFF2-40B4-BE49-F238E27FC236}">
                <a16:creationId xmlns:a16="http://schemas.microsoft.com/office/drawing/2014/main" id="{581D28D3-5E75-4CEA-896A-807B83837DB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fontAlgn="base">
              <a:spcBef>
                <a:spcPct val="0"/>
              </a:spcBef>
              <a:spcAft>
                <a:spcPct val="0"/>
              </a:spcAft>
            </a:pPr>
            <a:fld id="{CCC6ABA6-6D0A-6246-A79A-50919FB75198}" type="slidenum">
              <a:rPr lang="en-US" altLang="en-US" smtClean="0"/>
              <a:pPr fontAlgn="base">
                <a:spcBef>
                  <a:spcPct val="0"/>
                </a:spcBef>
                <a:spcAft>
                  <a:spcPct val="0"/>
                </a:spcAft>
              </a:pPr>
              <a:t>4</a:t>
            </a:fld>
            <a:endParaRPr lang="en-US" altLang="en-US"/>
          </a:p>
        </p:txBody>
      </p:sp>
    </p:spTree>
    <p:extLst>
      <p:ext uri="{BB962C8B-B14F-4D97-AF65-F5344CB8AC3E}">
        <p14:creationId xmlns:p14="http://schemas.microsoft.com/office/powerpoint/2010/main" val="40615637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a:extLst>
              <a:ext uri="{FF2B5EF4-FFF2-40B4-BE49-F238E27FC236}">
                <a16:creationId xmlns:a16="http://schemas.microsoft.com/office/drawing/2014/main" id="{E59F412D-409E-5500-BE62-0A500212F52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8" name="Notes Placeholder 2">
            <a:extLst>
              <a:ext uri="{FF2B5EF4-FFF2-40B4-BE49-F238E27FC236}">
                <a16:creationId xmlns:a16="http://schemas.microsoft.com/office/drawing/2014/main" id="{EA6CC247-DDAC-DB2F-39D4-243A00FBF50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ea typeface="ＭＳ Ｐゴシック" panose="020B0600070205080204" pitchFamily="34" charset="-128"/>
            </a:endParaRPr>
          </a:p>
        </p:txBody>
      </p:sp>
      <p:sp>
        <p:nvSpPr>
          <p:cNvPr id="39939" name="Slide Number Placeholder 3">
            <a:extLst>
              <a:ext uri="{FF2B5EF4-FFF2-40B4-BE49-F238E27FC236}">
                <a16:creationId xmlns:a16="http://schemas.microsoft.com/office/drawing/2014/main" id="{8490FA7C-0F16-A483-8566-F44675EFC5F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fontAlgn="base">
              <a:spcBef>
                <a:spcPct val="0"/>
              </a:spcBef>
              <a:spcAft>
                <a:spcPct val="0"/>
              </a:spcAft>
            </a:pPr>
            <a:fld id="{124C86B7-1B32-1C44-A222-3262900D4E9E}" type="slidenum">
              <a:rPr lang="en-US" altLang="en-US" smtClean="0"/>
              <a:pPr fontAlgn="base">
                <a:spcBef>
                  <a:spcPct val="0"/>
                </a:spcBef>
                <a:spcAft>
                  <a:spcPct val="0"/>
                </a:spcAft>
              </a:pPr>
              <a:t>5</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a:extLst>
              <a:ext uri="{FF2B5EF4-FFF2-40B4-BE49-F238E27FC236}">
                <a16:creationId xmlns:a16="http://schemas.microsoft.com/office/drawing/2014/main" id="{1076E861-D095-CD26-DD7A-2FF62237B7B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4" name="Notes Placeholder 2">
            <a:extLst>
              <a:ext uri="{FF2B5EF4-FFF2-40B4-BE49-F238E27FC236}">
                <a16:creationId xmlns:a16="http://schemas.microsoft.com/office/drawing/2014/main" id="{00FF635F-0A43-78B1-D04E-9C83FD27E95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ea typeface="ＭＳ Ｐゴシック" panose="020B0600070205080204" pitchFamily="34" charset="-128"/>
            </a:endParaRPr>
          </a:p>
        </p:txBody>
      </p:sp>
      <p:sp>
        <p:nvSpPr>
          <p:cNvPr id="33795" name="Slide Number Placeholder 3">
            <a:extLst>
              <a:ext uri="{FF2B5EF4-FFF2-40B4-BE49-F238E27FC236}">
                <a16:creationId xmlns:a16="http://schemas.microsoft.com/office/drawing/2014/main" id="{8951C50B-868A-7352-59A7-B84CE4A0FE8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fontAlgn="base">
              <a:spcBef>
                <a:spcPct val="0"/>
              </a:spcBef>
              <a:spcAft>
                <a:spcPct val="0"/>
              </a:spcAft>
            </a:pPr>
            <a:fld id="{E093317D-C8DF-EB4E-AA6B-DDF8C9572FC5}" type="slidenum">
              <a:rPr lang="en-US" altLang="en-US" smtClean="0"/>
              <a:pPr fontAlgn="base">
                <a:spcBef>
                  <a:spcPct val="0"/>
                </a:spcBef>
                <a:spcAft>
                  <a:spcPct val="0"/>
                </a:spcAft>
              </a:pPr>
              <a:t>6</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a:extLst>
              <a:ext uri="{FF2B5EF4-FFF2-40B4-BE49-F238E27FC236}">
                <a16:creationId xmlns:a16="http://schemas.microsoft.com/office/drawing/2014/main" id="{B50A3A61-4AFE-8653-3161-618C9BD7B5B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6" name="Notes Placeholder 2">
            <a:extLst>
              <a:ext uri="{FF2B5EF4-FFF2-40B4-BE49-F238E27FC236}">
                <a16:creationId xmlns:a16="http://schemas.microsoft.com/office/drawing/2014/main" id="{29519F0F-27C8-D732-50F0-9C531AA15B8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ea typeface="ＭＳ Ｐゴシック" panose="020B0600070205080204" pitchFamily="34" charset="-128"/>
            </a:endParaRPr>
          </a:p>
        </p:txBody>
      </p:sp>
      <p:sp>
        <p:nvSpPr>
          <p:cNvPr id="31747" name="Slide Number Placeholder 3">
            <a:extLst>
              <a:ext uri="{FF2B5EF4-FFF2-40B4-BE49-F238E27FC236}">
                <a16:creationId xmlns:a16="http://schemas.microsoft.com/office/drawing/2014/main" id="{CF82E249-C949-5D06-A783-DCC1CA2AC23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fontAlgn="base">
              <a:spcBef>
                <a:spcPct val="0"/>
              </a:spcBef>
              <a:spcAft>
                <a:spcPct val="0"/>
              </a:spcAft>
            </a:pPr>
            <a:fld id="{7C1EEE38-C634-D945-9905-8E0042978CD2}" type="slidenum">
              <a:rPr lang="en-US" altLang="en-US" smtClean="0"/>
              <a:pPr fontAlgn="base">
                <a:spcBef>
                  <a:spcPct val="0"/>
                </a:spcBef>
                <a:spcAft>
                  <a:spcPct val="0"/>
                </a:spcAft>
              </a:pPr>
              <a:t>7</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a:extLst>
              <a:ext uri="{FF2B5EF4-FFF2-40B4-BE49-F238E27FC236}">
                <a16:creationId xmlns:a16="http://schemas.microsoft.com/office/drawing/2014/main" id="{68373B4F-F094-151F-24A4-E15DCB2B396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6" name="Notes Placeholder 2">
            <a:extLst>
              <a:ext uri="{FF2B5EF4-FFF2-40B4-BE49-F238E27FC236}">
                <a16:creationId xmlns:a16="http://schemas.microsoft.com/office/drawing/2014/main" id="{53A82538-210A-CE10-C5E4-BE4C8D11787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ea typeface="ＭＳ Ｐゴシック" panose="020B0600070205080204" pitchFamily="34" charset="-128"/>
            </a:endParaRPr>
          </a:p>
        </p:txBody>
      </p:sp>
      <p:sp>
        <p:nvSpPr>
          <p:cNvPr id="41987" name="Slide Number Placeholder 3">
            <a:extLst>
              <a:ext uri="{FF2B5EF4-FFF2-40B4-BE49-F238E27FC236}">
                <a16:creationId xmlns:a16="http://schemas.microsoft.com/office/drawing/2014/main" id="{FF8C1571-68C2-62D6-0914-F1888032EF9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fontAlgn="base">
              <a:spcBef>
                <a:spcPct val="0"/>
              </a:spcBef>
              <a:spcAft>
                <a:spcPct val="0"/>
              </a:spcAft>
            </a:pPr>
            <a:fld id="{461420A3-2D1C-7145-8B94-E16785F1D15D}" type="slidenum">
              <a:rPr lang="en-US" altLang="en-US" smtClean="0"/>
              <a:pPr fontAlgn="base">
                <a:spcBef>
                  <a:spcPct val="0"/>
                </a:spcBef>
                <a:spcAft>
                  <a:spcPct val="0"/>
                </a:spcAft>
              </a:pPr>
              <a:t>11</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a:extLst>
              <a:ext uri="{FF2B5EF4-FFF2-40B4-BE49-F238E27FC236}">
                <a16:creationId xmlns:a16="http://schemas.microsoft.com/office/drawing/2014/main" id="{88DD97E7-BF05-5ADB-4527-053633201C2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4" name="Notes Placeholder 2">
            <a:extLst>
              <a:ext uri="{FF2B5EF4-FFF2-40B4-BE49-F238E27FC236}">
                <a16:creationId xmlns:a16="http://schemas.microsoft.com/office/drawing/2014/main" id="{E1A13605-013C-672C-47BA-90A83BC9966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ea typeface="ＭＳ Ｐゴシック" panose="020B0600070205080204" pitchFamily="34" charset="-128"/>
            </a:endParaRPr>
          </a:p>
        </p:txBody>
      </p:sp>
      <p:sp>
        <p:nvSpPr>
          <p:cNvPr id="44035" name="Slide Number Placeholder 3">
            <a:extLst>
              <a:ext uri="{FF2B5EF4-FFF2-40B4-BE49-F238E27FC236}">
                <a16:creationId xmlns:a16="http://schemas.microsoft.com/office/drawing/2014/main" id="{A122C646-DB17-8616-3207-648CC0B5D96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fontAlgn="base">
              <a:spcBef>
                <a:spcPct val="0"/>
              </a:spcBef>
              <a:spcAft>
                <a:spcPct val="0"/>
              </a:spcAft>
            </a:pPr>
            <a:fld id="{63B7D03D-BAF6-E147-9F4A-9F4CCD429277}" type="slidenum">
              <a:rPr lang="en-US" altLang="en-US" smtClean="0"/>
              <a:pPr fontAlgn="base">
                <a:spcBef>
                  <a:spcPct val="0"/>
                </a:spcBef>
                <a:spcAft>
                  <a:spcPct val="0"/>
                </a:spcAft>
              </a:pPr>
              <a:t>13</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7" descr="Droplets-SD-Title-R1d.png">
            <a:extLst>
              <a:ext uri="{FF2B5EF4-FFF2-40B4-BE49-F238E27FC236}">
                <a16:creationId xmlns:a16="http://schemas.microsoft.com/office/drawing/2014/main" id="{3EA1F89A-05CA-C4BB-84BA-EF984100CD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313259" y="1300786"/>
            <a:ext cx="6517482" cy="2509213"/>
          </a:xfrm>
        </p:spPr>
        <p:txBody>
          <a:bodyPr anchor="b"/>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313259" y="3886201"/>
            <a:ext cx="6517482" cy="1371599"/>
          </a:xfrm>
        </p:spPr>
        <p:txBody>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Date Placeholder 3">
            <a:extLst>
              <a:ext uri="{FF2B5EF4-FFF2-40B4-BE49-F238E27FC236}">
                <a16:creationId xmlns:a16="http://schemas.microsoft.com/office/drawing/2014/main" id="{F113287F-C3C4-6095-D7F6-79002681E5E4}"/>
              </a:ext>
            </a:extLst>
          </p:cNvPr>
          <p:cNvSpPr>
            <a:spLocks noGrp="1"/>
          </p:cNvSpPr>
          <p:nvPr>
            <p:ph type="dt" sz="half" idx="10"/>
          </p:nvPr>
        </p:nvSpPr>
        <p:spPr/>
        <p:txBody>
          <a:bodyPr/>
          <a:lstStyle>
            <a:lvl1pPr>
              <a:defRPr/>
            </a:lvl1pPr>
          </a:lstStyle>
          <a:p>
            <a:pPr>
              <a:defRPr/>
            </a:pPr>
            <a:fld id="{3F232987-D36B-F645-A734-6681D322BB1D}" type="datetimeFigureOut">
              <a:rPr lang="en-US" altLang="en-US"/>
              <a:pPr>
                <a:defRPr/>
              </a:pPr>
              <a:t>10/23/23</a:t>
            </a:fld>
            <a:endParaRPr lang="en-US" altLang="en-US"/>
          </a:p>
        </p:txBody>
      </p:sp>
      <p:sp>
        <p:nvSpPr>
          <p:cNvPr id="6" name="Footer Placeholder 4">
            <a:extLst>
              <a:ext uri="{FF2B5EF4-FFF2-40B4-BE49-F238E27FC236}">
                <a16:creationId xmlns:a16="http://schemas.microsoft.com/office/drawing/2014/main" id="{A464447B-65DF-08B8-2292-DDF7C9906B4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4BE314EA-AC8F-71FB-2DD1-99B11E562946}"/>
              </a:ext>
            </a:extLst>
          </p:cNvPr>
          <p:cNvSpPr>
            <a:spLocks noGrp="1"/>
          </p:cNvSpPr>
          <p:nvPr>
            <p:ph type="sldNum" sz="quarter" idx="12"/>
          </p:nvPr>
        </p:nvSpPr>
        <p:spPr/>
        <p:txBody>
          <a:bodyPr/>
          <a:lstStyle>
            <a:lvl1pPr>
              <a:defRPr/>
            </a:lvl1pPr>
          </a:lstStyle>
          <a:p>
            <a:pPr>
              <a:defRPr/>
            </a:pPr>
            <a:fld id="{1502CE59-5FB5-E14F-B208-1661F542D79B}" type="slidenum">
              <a:rPr lang="en-US" altLang="en-US"/>
              <a:pPr>
                <a:defRPr/>
              </a:pPr>
              <a:t>‹#›</a:t>
            </a:fld>
            <a:endParaRPr lang="en-US" altLang="en-US"/>
          </a:p>
        </p:txBody>
      </p:sp>
    </p:spTree>
    <p:extLst>
      <p:ext uri="{BB962C8B-B14F-4D97-AF65-F5344CB8AC3E}">
        <p14:creationId xmlns:p14="http://schemas.microsoft.com/office/powerpoint/2010/main" val="2465431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5" name="Picture 7" descr="Droplets-SD-Content-R1d.png">
            <a:extLst>
              <a:ext uri="{FF2B5EF4-FFF2-40B4-BE49-F238E27FC236}">
                <a16:creationId xmlns:a16="http://schemas.microsoft.com/office/drawing/2014/main" id="{3527E1B4-BA11-E161-6738-56EFDC478D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85346" y="4289374"/>
            <a:ext cx="7773324"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88558" y="698261"/>
            <a:ext cx="7366899"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85331" y="5108728"/>
            <a:ext cx="7773339"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Date Placeholder 4">
            <a:extLst>
              <a:ext uri="{FF2B5EF4-FFF2-40B4-BE49-F238E27FC236}">
                <a16:creationId xmlns:a16="http://schemas.microsoft.com/office/drawing/2014/main" id="{2B51B833-5C0E-931D-B4EC-EF6842BC92B6}"/>
              </a:ext>
            </a:extLst>
          </p:cNvPr>
          <p:cNvSpPr>
            <a:spLocks noGrp="1"/>
          </p:cNvSpPr>
          <p:nvPr>
            <p:ph type="dt" sz="half" idx="10"/>
          </p:nvPr>
        </p:nvSpPr>
        <p:spPr/>
        <p:txBody>
          <a:bodyPr/>
          <a:lstStyle>
            <a:lvl1pPr>
              <a:defRPr/>
            </a:lvl1pPr>
          </a:lstStyle>
          <a:p>
            <a:pPr>
              <a:defRPr/>
            </a:pPr>
            <a:fld id="{2E124316-E34C-E240-BF1C-4BE4ADBEABD9}" type="datetimeFigureOut">
              <a:rPr lang="en-US" altLang="en-US"/>
              <a:pPr>
                <a:defRPr/>
              </a:pPr>
              <a:t>10/23/23</a:t>
            </a:fld>
            <a:endParaRPr lang="en-US" altLang="en-US"/>
          </a:p>
        </p:txBody>
      </p:sp>
      <p:sp>
        <p:nvSpPr>
          <p:cNvPr id="7" name="Footer Placeholder 5">
            <a:extLst>
              <a:ext uri="{FF2B5EF4-FFF2-40B4-BE49-F238E27FC236}">
                <a16:creationId xmlns:a16="http://schemas.microsoft.com/office/drawing/2014/main" id="{535D6D0E-CC48-F286-607F-C9C9FC261003}"/>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6">
            <a:extLst>
              <a:ext uri="{FF2B5EF4-FFF2-40B4-BE49-F238E27FC236}">
                <a16:creationId xmlns:a16="http://schemas.microsoft.com/office/drawing/2014/main" id="{0A87E4EC-EE64-CAE3-9E9E-D37DEE086E09}"/>
              </a:ext>
            </a:extLst>
          </p:cNvPr>
          <p:cNvSpPr>
            <a:spLocks noGrp="1"/>
          </p:cNvSpPr>
          <p:nvPr>
            <p:ph type="sldNum" sz="quarter" idx="12"/>
          </p:nvPr>
        </p:nvSpPr>
        <p:spPr/>
        <p:txBody>
          <a:bodyPr/>
          <a:lstStyle>
            <a:lvl1pPr>
              <a:defRPr/>
            </a:lvl1pPr>
          </a:lstStyle>
          <a:p>
            <a:pPr>
              <a:defRPr/>
            </a:pPr>
            <a:fld id="{BE1AC018-7D75-8A4F-B77B-C04303BCB590}" type="slidenum">
              <a:rPr lang="en-US" altLang="en-US"/>
              <a:pPr>
                <a:defRPr/>
              </a:pPr>
              <a:t>‹#›</a:t>
            </a:fld>
            <a:endParaRPr lang="en-US" altLang="en-US"/>
          </a:p>
        </p:txBody>
      </p:sp>
    </p:spTree>
    <p:extLst>
      <p:ext uri="{BB962C8B-B14F-4D97-AF65-F5344CB8AC3E}">
        <p14:creationId xmlns:p14="http://schemas.microsoft.com/office/powerpoint/2010/main" val="23582193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3" name="Picture 7" descr="Droplets-SD-Content-R1d.png">
            <a:extLst>
              <a:ext uri="{FF2B5EF4-FFF2-40B4-BE49-F238E27FC236}">
                <a16:creationId xmlns:a16="http://schemas.microsoft.com/office/drawing/2014/main" id="{4174C179-EBDC-2775-1B86-9E83D1DC2B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85331" y="609600"/>
            <a:ext cx="7773339" cy="3427245"/>
          </a:xfrm>
        </p:spPr>
        <p:txBody>
          <a:bodyP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31" y="4204821"/>
            <a:ext cx="7773339"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BF59113-CDAE-9431-C2B4-85DDCE2851D7}"/>
              </a:ext>
            </a:extLst>
          </p:cNvPr>
          <p:cNvSpPr>
            <a:spLocks noGrp="1"/>
          </p:cNvSpPr>
          <p:nvPr>
            <p:ph type="dt" sz="half" idx="10"/>
          </p:nvPr>
        </p:nvSpPr>
        <p:spPr/>
        <p:txBody>
          <a:bodyPr/>
          <a:lstStyle>
            <a:lvl1pPr>
              <a:defRPr/>
            </a:lvl1pPr>
          </a:lstStyle>
          <a:p>
            <a:pPr>
              <a:defRPr/>
            </a:pPr>
            <a:fld id="{4DC39372-E7C3-3946-BC7D-A1EAE7B023AD}" type="datetimeFigureOut">
              <a:rPr lang="en-US" altLang="en-US"/>
              <a:pPr>
                <a:defRPr/>
              </a:pPr>
              <a:t>10/23/23</a:t>
            </a:fld>
            <a:endParaRPr lang="en-US" altLang="en-US"/>
          </a:p>
        </p:txBody>
      </p:sp>
      <p:sp>
        <p:nvSpPr>
          <p:cNvPr id="6" name="Footer Placeholder 5">
            <a:extLst>
              <a:ext uri="{FF2B5EF4-FFF2-40B4-BE49-F238E27FC236}">
                <a16:creationId xmlns:a16="http://schemas.microsoft.com/office/drawing/2014/main" id="{76F8B1B2-04FA-B077-29A5-EA5C85A260D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50849734-9A45-E8CC-120B-E3A71E39F1C0}"/>
              </a:ext>
            </a:extLst>
          </p:cNvPr>
          <p:cNvSpPr>
            <a:spLocks noGrp="1"/>
          </p:cNvSpPr>
          <p:nvPr>
            <p:ph type="sldNum" sz="quarter" idx="12"/>
          </p:nvPr>
        </p:nvSpPr>
        <p:spPr/>
        <p:txBody>
          <a:bodyPr/>
          <a:lstStyle>
            <a:lvl1pPr>
              <a:defRPr/>
            </a:lvl1pPr>
          </a:lstStyle>
          <a:p>
            <a:pPr>
              <a:defRPr/>
            </a:pPr>
            <a:fld id="{1DCC6EED-2C9A-A247-98D8-07042A5C0225}" type="slidenum">
              <a:rPr lang="en-US" altLang="en-US"/>
              <a:pPr>
                <a:defRPr/>
              </a:pPr>
              <a:t>‹#›</a:t>
            </a:fld>
            <a:endParaRPr lang="en-US" altLang="en-US"/>
          </a:p>
        </p:txBody>
      </p:sp>
    </p:spTree>
    <p:extLst>
      <p:ext uri="{BB962C8B-B14F-4D97-AF65-F5344CB8AC3E}">
        <p14:creationId xmlns:p14="http://schemas.microsoft.com/office/powerpoint/2010/main" val="27988518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3" name="Picture 7" descr="Droplets-SD-Content-R1d.png">
            <a:extLst>
              <a:ext uri="{FF2B5EF4-FFF2-40B4-BE49-F238E27FC236}">
                <a16:creationId xmlns:a16="http://schemas.microsoft.com/office/drawing/2014/main" id="{23057AD7-49AB-55D6-28F3-A1FE72D8EC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9D8E3FEB-4940-4EC9-31D7-E70573612744}"/>
              </a:ext>
            </a:extLst>
          </p:cNvPr>
          <p:cNvSpPr txBox="1"/>
          <p:nvPr/>
        </p:nvSpPr>
        <p:spPr>
          <a:xfrm>
            <a:off x="738188" y="887413"/>
            <a:ext cx="546100" cy="585787"/>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eaLnBrk="1" fontAlgn="auto" hangingPunct="1">
              <a:spcAft>
                <a:spcPts val="0"/>
              </a:spcAft>
              <a:defRPr/>
            </a:pPr>
            <a:r>
              <a:rPr lang="en-US" sz="8000" dirty="0">
                <a:effectLst/>
                <a:latin typeface="+mn-lt"/>
              </a:rPr>
              <a:t>“</a:t>
            </a:r>
          </a:p>
        </p:txBody>
      </p:sp>
      <p:sp>
        <p:nvSpPr>
          <p:cNvPr id="6" name="TextBox 5">
            <a:extLst>
              <a:ext uri="{FF2B5EF4-FFF2-40B4-BE49-F238E27FC236}">
                <a16:creationId xmlns:a16="http://schemas.microsoft.com/office/drawing/2014/main" id="{711596F3-4071-9E0D-45C8-26A1D486AC38}"/>
              </a:ext>
            </a:extLst>
          </p:cNvPr>
          <p:cNvSpPr txBox="1"/>
          <p:nvPr/>
        </p:nvSpPr>
        <p:spPr>
          <a:xfrm>
            <a:off x="7850188" y="3119438"/>
            <a:ext cx="554037" cy="585787"/>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eaLnBrk="1" fontAlgn="auto" hangingPunct="1">
              <a:spcAft>
                <a:spcPts val="0"/>
              </a:spcAft>
              <a:defRPr/>
            </a:pPr>
            <a:r>
              <a:rPr lang="en-US" sz="8000" dirty="0">
                <a:effectLst/>
                <a:latin typeface="+mn-lt"/>
              </a:rPr>
              <a:t>”</a:t>
            </a:r>
          </a:p>
        </p:txBody>
      </p:sp>
      <p:sp>
        <p:nvSpPr>
          <p:cNvPr id="2" name="Title 1"/>
          <p:cNvSpPr>
            <a:spLocks noGrp="1"/>
          </p:cNvSpPr>
          <p:nvPr>
            <p:ph type="title"/>
          </p:nvPr>
        </p:nvSpPr>
        <p:spPr>
          <a:xfrm>
            <a:off x="1084659" y="872588"/>
            <a:ext cx="6977064" cy="2729915"/>
          </a:xfrm>
        </p:spPr>
        <p:txBody>
          <a:bodyP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2"/>
            <a:ext cx="6564224" cy="594788"/>
          </a:xfrm>
        </p:spPr>
        <p:txBody>
          <a:bodyPr anchor="t"/>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331" y="4372797"/>
            <a:ext cx="7773339" cy="1421053"/>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Date Placeholder 4">
            <a:extLst>
              <a:ext uri="{FF2B5EF4-FFF2-40B4-BE49-F238E27FC236}">
                <a16:creationId xmlns:a16="http://schemas.microsoft.com/office/drawing/2014/main" id="{1BB142BF-F61A-FA20-DEA5-992B4C5337BC}"/>
              </a:ext>
            </a:extLst>
          </p:cNvPr>
          <p:cNvSpPr>
            <a:spLocks noGrp="1"/>
          </p:cNvSpPr>
          <p:nvPr>
            <p:ph type="dt" sz="half" idx="14"/>
          </p:nvPr>
        </p:nvSpPr>
        <p:spPr/>
        <p:txBody>
          <a:bodyPr/>
          <a:lstStyle>
            <a:lvl1pPr>
              <a:defRPr/>
            </a:lvl1pPr>
          </a:lstStyle>
          <a:p>
            <a:pPr>
              <a:defRPr/>
            </a:pPr>
            <a:fld id="{5F481318-EBC9-914D-97CF-F85032465642}" type="datetimeFigureOut">
              <a:rPr lang="en-US" altLang="en-US"/>
              <a:pPr>
                <a:defRPr/>
              </a:pPr>
              <a:t>10/23/23</a:t>
            </a:fld>
            <a:endParaRPr lang="en-US" altLang="en-US"/>
          </a:p>
        </p:txBody>
      </p:sp>
      <p:sp>
        <p:nvSpPr>
          <p:cNvPr id="8" name="Footer Placeholder 5">
            <a:extLst>
              <a:ext uri="{FF2B5EF4-FFF2-40B4-BE49-F238E27FC236}">
                <a16:creationId xmlns:a16="http://schemas.microsoft.com/office/drawing/2014/main" id="{336DB876-4774-C957-AD17-091D2F12748D}"/>
              </a:ext>
            </a:extLst>
          </p:cNvPr>
          <p:cNvSpPr>
            <a:spLocks noGrp="1"/>
          </p:cNvSpPr>
          <p:nvPr>
            <p:ph type="ftr" sz="quarter" idx="15"/>
          </p:nvPr>
        </p:nvSpPr>
        <p:spPr/>
        <p:txBody>
          <a:bodyPr/>
          <a:lstStyle>
            <a:lvl1pPr>
              <a:defRPr/>
            </a:lvl1pPr>
          </a:lstStyle>
          <a:p>
            <a:pPr>
              <a:defRPr/>
            </a:pPr>
            <a:endParaRPr lang="en-US"/>
          </a:p>
        </p:txBody>
      </p:sp>
      <p:sp>
        <p:nvSpPr>
          <p:cNvPr id="9" name="Slide Number Placeholder 6">
            <a:extLst>
              <a:ext uri="{FF2B5EF4-FFF2-40B4-BE49-F238E27FC236}">
                <a16:creationId xmlns:a16="http://schemas.microsoft.com/office/drawing/2014/main" id="{C19751B2-878B-656B-68F0-1B8D8D6DE593}"/>
              </a:ext>
            </a:extLst>
          </p:cNvPr>
          <p:cNvSpPr>
            <a:spLocks noGrp="1"/>
          </p:cNvSpPr>
          <p:nvPr>
            <p:ph type="sldNum" sz="quarter" idx="16"/>
          </p:nvPr>
        </p:nvSpPr>
        <p:spPr/>
        <p:txBody>
          <a:bodyPr/>
          <a:lstStyle>
            <a:lvl1pPr>
              <a:defRPr/>
            </a:lvl1pPr>
          </a:lstStyle>
          <a:p>
            <a:pPr>
              <a:defRPr/>
            </a:pPr>
            <a:fld id="{FBA9331B-6E18-CD49-9DF0-F3DB57F63FC0}" type="slidenum">
              <a:rPr lang="en-US" altLang="en-US"/>
              <a:pPr>
                <a:defRPr/>
              </a:pPr>
              <a:t>‹#›</a:t>
            </a:fld>
            <a:endParaRPr lang="en-US" altLang="en-US"/>
          </a:p>
        </p:txBody>
      </p:sp>
    </p:spTree>
    <p:extLst>
      <p:ext uri="{BB962C8B-B14F-4D97-AF65-F5344CB8AC3E}">
        <p14:creationId xmlns:p14="http://schemas.microsoft.com/office/powerpoint/2010/main" val="19254137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3" name="Picture 7" descr="Droplets-SD-Content-R1d.png">
            <a:extLst>
              <a:ext uri="{FF2B5EF4-FFF2-40B4-BE49-F238E27FC236}">
                <a16:creationId xmlns:a16="http://schemas.microsoft.com/office/drawing/2014/main" id="{65BF57F9-0396-0C7D-B8DA-4A4B692A14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85331" y="2138722"/>
            <a:ext cx="7773339"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31" y="4662335"/>
            <a:ext cx="777333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9DCBB07-2C0C-21C1-93A1-B53E9A7019E9}"/>
              </a:ext>
            </a:extLst>
          </p:cNvPr>
          <p:cNvSpPr>
            <a:spLocks noGrp="1"/>
          </p:cNvSpPr>
          <p:nvPr>
            <p:ph type="dt" sz="half" idx="10"/>
          </p:nvPr>
        </p:nvSpPr>
        <p:spPr/>
        <p:txBody>
          <a:bodyPr/>
          <a:lstStyle>
            <a:lvl1pPr>
              <a:defRPr/>
            </a:lvl1pPr>
          </a:lstStyle>
          <a:p>
            <a:pPr>
              <a:defRPr/>
            </a:pPr>
            <a:fld id="{75825B8C-4D97-4E42-A106-B5FEC814FE24}" type="datetimeFigureOut">
              <a:rPr lang="en-US" altLang="en-US"/>
              <a:pPr>
                <a:defRPr/>
              </a:pPr>
              <a:t>10/23/23</a:t>
            </a:fld>
            <a:endParaRPr lang="en-US" altLang="en-US"/>
          </a:p>
        </p:txBody>
      </p:sp>
      <p:sp>
        <p:nvSpPr>
          <p:cNvPr id="6" name="Footer Placeholder 5">
            <a:extLst>
              <a:ext uri="{FF2B5EF4-FFF2-40B4-BE49-F238E27FC236}">
                <a16:creationId xmlns:a16="http://schemas.microsoft.com/office/drawing/2014/main" id="{4C15A90C-9C90-507C-5D1C-BDD1C1D3C8CD}"/>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20A051FC-7509-E0E4-D01A-7D4D9D8AF5DF}"/>
              </a:ext>
            </a:extLst>
          </p:cNvPr>
          <p:cNvSpPr>
            <a:spLocks noGrp="1"/>
          </p:cNvSpPr>
          <p:nvPr>
            <p:ph type="sldNum" sz="quarter" idx="12"/>
          </p:nvPr>
        </p:nvSpPr>
        <p:spPr/>
        <p:txBody>
          <a:bodyPr/>
          <a:lstStyle>
            <a:lvl1pPr>
              <a:defRPr/>
            </a:lvl1pPr>
          </a:lstStyle>
          <a:p>
            <a:pPr>
              <a:defRPr/>
            </a:pPr>
            <a:fld id="{271A36F6-58B8-B947-A2C7-EB4427E2C487}" type="slidenum">
              <a:rPr lang="en-US" altLang="en-US"/>
              <a:pPr>
                <a:defRPr/>
              </a:pPr>
              <a:t>‹#›</a:t>
            </a:fld>
            <a:endParaRPr lang="en-US" altLang="en-US"/>
          </a:p>
        </p:txBody>
      </p:sp>
    </p:spTree>
    <p:extLst>
      <p:ext uri="{BB962C8B-B14F-4D97-AF65-F5344CB8AC3E}">
        <p14:creationId xmlns:p14="http://schemas.microsoft.com/office/powerpoint/2010/main" val="32820722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2" name="Picture 7" descr="Droplets-SD-Content-R1d.png">
            <a:extLst>
              <a:ext uri="{FF2B5EF4-FFF2-40B4-BE49-F238E27FC236}">
                <a16:creationId xmlns:a16="http://schemas.microsoft.com/office/drawing/2014/main" id="{83C48E62-1095-8159-1768-8D0C3C6D09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itle 1"/>
          <p:cNvSpPr>
            <a:spLocks noGrp="1"/>
          </p:cNvSpPr>
          <p:nvPr>
            <p:ph type="title"/>
          </p:nvPr>
        </p:nvSpPr>
        <p:spPr>
          <a:xfrm>
            <a:off x="685331" y="609600"/>
            <a:ext cx="7773339"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31" y="2367093"/>
            <a:ext cx="2474232"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331" y="2943356"/>
            <a:ext cx="2474232" cy="2847845"/>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339292" y="2367093"/>
            <a:ext cx="2468641"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331012" y="2943356"/>
            <a:ext cx="2477513" cy="2847845"/>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979974" y="2367093"/>
            <a:ext cx="2478696"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979974" y="2943356"/>
            <a:ext cx="2478696" cy="2847845"/>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a:extLst>
              <a:ext uri="{FF2B5EF4-FFF2-40B4-BE49-F238E27FC236}">
                <a16:creationId xmlns:a16="http://schemas.microsoft.com/office/drawing/2014/main" id="{FFDBB340-ABC4-F6D9-B826-8A8CF518A3FC}"/>
              </a:ext>
            </a:extLst>
          </p:cNvPr>
          <p:cNvSpPr>
            <a:spLocks noGrp="1"/>
          </p:cNvSpPr>
          <p:nvPr>
            <p:ph type="dt" sz="half" idx="18"/>
          </p:nvPr>
        </p:nvSpPr>
        <p:spPr/>
        <p:txBody>
          <a:bodyPr/>
          <a:lstStyle>
            <a:lvl1pPr>
              <a:defRPr/>
            </a:lvl1pPr>
          </a:lstStyle>
          <a:p>
            <a:pPr>
              <a:defRPr/>
            </a:pPr>
            <a:fld id="{5C1F34C8-48CA-854A-A52B-7822606408A0}" type="datetimeFigureOut">
              <a:rPr lang="en-US" altLang="en-US"/>
              <a:pPr>
                <a:defRPr/>
              </a:pPr>
              <a:t>10/23/23</a:t>
            </a:fld>
            <a:endParaRPr lang="en-US" altLang="en-US"/>
          </a:p>
        </p:txBody>
      </p:sp>
      <p:sp>
        <p:nvSpPr>
          <p:cNvPr id="4" name="Footer Placeholder 3">
            <a:extLst>
              <a:ext uri="{FF2B5EF4-FFF2-40B4-BE49-F238E27FC236}">
                <a16:creationId xmlns:a16="http://schemas.microsoft.com/office/drawing/2014/main" id="{C0993957-E474-77D5-9793-25B90F9F79E9}"/>
              </a:ext>
            </a:extLst>
          </p:cNvPr>
          <p:cNvSpPr>
            <a:spLocks noGrp="1"/>
          </p:cNvSpPr>
          <p:nvPr>
            <p:ph type="ftr" sz="quarter" idx="19"/>
          </p:nvPr>
        </p:nvSpPr>
        <p:spPr/>
        <p:txBody>
          <a:bodyPr/>
          <a:lstStyle>
            <a:lvl1pPr>
              <a:defRPr/>
            </a:lvl1pPr>
          </a:lstStyle>
          <a:p>
            <a:pPr>
              <a:defRPr/>
            </a:pPr>
            <a:endParaRPr lang="en-US"/>
          </a:p>
        </p:txBody>
      </p:sp>
      <p:sp>
        <p:nvSpPr>
          <p:cNvPr id="5" name="Slide Number Placeholder 4">
            <a:extLst>
              <a:ext uri="{FF2B5EF4-FFF2-40B4-BE49-F238E27FC236}">
                <a16:creationId xmlns:a16="http://schemas.microsoft.com/office/drawing/2014/main" id="{99B095E2-A7B4-548A-B9B8-83E091AB2702}"/>
              </a:ext>
            </a:extLst>
          </p:cNvPr>
          <p:cNvSpPr>
            <a:spLocks noGrp="1"/>
          </p:cNvSpPr>
          <p:nvPr>
            <p:ph type="sldNum" sz="quarter" idx="20"/>
          </p:nvPr>
        </p:nvSpPr>
        <p:spPr/>
        <p:txBody>
          <a:bodyPr/>
          <a:lstStyle>
            <a:lvl1pPr>
              <a:defRPr/>
            </a:lvl1pPr>
          </a:lstStyle>
          <a:p>
            <a:pPr>
              <a:defRPr/>
            </a:pPr>
            <a:fld id="{B71BB487-BBDC-1C4F-B2BD-1FA82B0F137F}" type="slidenum">
              <a:rPr lang="en-US" altLang="en-US"/>
              <a:pPr>
                <a:defRPr/>
              </a:pPr>
              <a:t>‹#›</a:t>
            </a:fld>
            <a:endParaRPr lang="en-US" altLang="en-US"/>
          </a:p>
        </p:txBody>
      </p:sp>
    </p:spTree>
    <p:extLst>
      <p:ext uri="{BB962C8B-B14F-4D97-AF65-F5344CB8AC3E}">
        <p14:creationId xmlns:p14="http://schemas.microsoft.com/office/powerpoint/2010/main" val="28755425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7" descr="Droplets-SD-Content-R1d.png">
            <a:extLst>
              <a:ext uri="{FF2B5EF4-FFF2-40B4-BE49-F238E27FC236}">
                <a16:creationId xmlns:a16="http://schemas.microsoft.com/office/drawing/2014/main" id="{5D31DA09-4BCA-C641-41DA-285926805C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Title 1"/>
          <p:cNvSpPr>
            <a:spLocks noGrp="1"/>
          </p:cNvSpPr>
          <p:nvPr>
            <p:ph type="title"/>
          </p:nvPr>
        </p:nvSpPr>
        <p:spPr>
          <a:xfrm>
            <a:off x="685331" y="610772"/>
            <a:ext cx="7773339"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31" y="4204820"/>
            <a:ext cx="2472307"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5331" y="2367093"/>
            <a:ext cx="2472307"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21" name="Text Placeholder 3"/>
          <p:cNvSpPr>
            <a:spLocks noGrp="1"/>
          </p:cNvSpPr>
          <p:nvPr>
            <p:ph type="body" sz="half" idx="18"/>
          </p:nvPr>
        </p:nvSpPr>
        <p:spPr>
          <a:xfrm>
            <a:off x="685331" y="4781082"/>
            <a:ext cx="2472307" cy="1010118"/>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332069" y="4204820"/>
            <a:ext cx="247637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331011" y="2367093"/>
            <a:ext cx="2477514"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24" name="Text Placeholder 3"/>
          <p:cNvSpPr>
            <a:spLocks noGrp="1"/>
          </p:cNvSpPr>
          <p:nvPr>
            <p:ph type="body" sz="half" idx="19"/>
          </p:nvPr>
        </p:nvSpPr>
        <p:spPr>
          <a:xfrm>
            <a:off x="3331011" y="4781081"/>
            <a:ext cx="2477514" cy="1010119"/>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979974" y="4204820"/>
            <a:ext cx="247551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5979974" y="2367093"/>
            <a:ext cx="2478696"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27" name="Text Placeholder 3"/>
          <p:cNvSpPr>
            <a:spLocks noGrp="1"/>
          </p:cNvSpPr>
          <p:nvPr>
            <p:ph type="body" sz="half" idx="20"/>
          </p:nvPr>
        </p:nvSpPr>
        <p:spPr>
          <a:xfrm>
            <a:off x="5979880" y="4781079"/>
            <a:ext cx="2478790" cy="1010121"/>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a:extLst>
              <a:ext uri="{FF2B5EF4-FFF2-40B4-BE49-F238E27FC236}">
                <a16:creationId xmlns:a16="http://schemas.microsoft.com/office/drawing/2014/main" id="{6CC2ECE0-001D-A4EA-9C97-6090BB11C0F9}"/>
              </a:ext>
            </a:extLst>
          </p:cNvPr>
          <p:cNvSpPr>
            <a:spLocks noGrp="1"/>
          </p:cNvSpPr>
          <p:nvPr>
            <p:ph type="dt" sz="half" idx="23"/>
          </p:nvPr>
        </p:nvSpPr>
        <p:spPr/>
        <p:txBody>
          <a:bodyPr/>
          <a:lstStyle>
            <a:lvl1pPr>
              <a:defRPr/>
            </a:lvl1pPr>
          </a:lstStyle>
          <a:p>
            <a:pPr>
              <a:defRPr/>
            </a:pPr>
            <a:fld id="{8F6BAA2E-8776-D44F-BB75-771F78404614}" type="datetimeFigureOut">
              <a:rPr lang="en-US" altLang="en-US"/>
              <a:pPr>
                <a:defRPr/>
              </a:pPr>
              <a:t>10/23/23</a:t>
            </a:fld>
            <a:endParaRPr lang="en-US" altLang="en-US"/>
          </a:p>
        </p:txBody>
      </p:sp>
      <p:sp>
        <p:nvSpPr>
          <p:cNvPr id="4" name="Footer Placeholder 3">
            <a:extLst>
              <a:ext uri="{FF2B5EF4-FFF2-40B4-BE49-F238E27FC236}">
                <a16:creationId xmlns:a16="http://schemas.microsoft.com/office/drawing/2014/main" id="{1AFA9082-6692-4DBC-FAA2-CF33F3CCF951}"/>
              </a:ext>
            </a:extLst>
          </p:cNvPr>
          <p:cNvSpPr>
            <a:spLocks noGrp="1"/>
          </p:cNvSpPr>
          <p:nvPr>
            <p:ph type="ftr" sz="quarter" idx="24"/>
          </p:nvPr>
        </p:nvSpPr>
        <p:spPr/>
        <p:txBody>
          <a:bodyPr/>
          <a:lstStyle>
            <a:lvl1pPr>
              <a:defRPr/>
            </a:lvl1pPr>
          </a:lstStyle>
          <a:p>
            <a:pPr>
              <a:defRPr/>
            </a:pPr>
            <a:endParaRPr lang="en-US"/>
          </a:p>
        </p:txBody>
      </p:sp>
      <p:sp>
        <p:nvSpPr>
          <p:cNvPr id="5" name="Slide Number Placeholder 4">
            <a:extLst>
              <a:ext uri="{FF2B5EF4-FFF2-40B4-BE49-F238E27FC236}">
                <a16:creationId xmlns:a16="http://schemas.microsoft.com/office/drawing/2014/main" id="{26C057CF-BD52-D6ED-185C-32C596568804}"/>
              </a:ext>
            </a:extLst>
          </p:cNvPr>
          <p:cNvSpPr>
            <a:spLocks noGrp="1"/>
          </p:cNvSpPr>
          <p:nvPr>
            <p:ph type="sldNum" sz="quarter" idx="25"/>
          </p:nvPr>
        </p:nvSpPr>
        <p:spPr/>
        <p:txBody>
          <a:bodyPr/>
          <a:lstStyle>
            <a:lvl1pPr>
              <a:defRPr/>
            </a:lvl1pPr>
          </a:lstStyle>
          <a:p>
            <a:pPr>
              <a:defRPr/>
            </a:pPr>
            <a:fld id="{8612B3E4-B8D6-B34C-8D9B-9D4788EE795D}" type="slidenum">
              <a:rPr lang="en-US" altLang="en-US"/>
              <a:pPr>
                <a:defRPr/>
              </a:pPr>
              <a:t>‹#›</a:t>
            </a:fld>
            <a:endParaRPr lang="en-US" altLang="en-US"/>
          </a:p>
        </p:txBody>
      </p:sp>
    </p:spTree>
    <p:extLst>
      <p:ext uri="{BB962C8B-B14F-4D97-AF65-F5344CB8AC3E}">
        <p14:creationId xmlns:p14="http://schemas.microsoft.com/office/powerpoint/2010/main" val="14601796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3" name="Picture 7" descr="Droplets-SD-Content-R1d.png">
            <a:extLst>
              <a:ext uri="{FF2B5EF4-FFF2-40B4-BE49-F238E27FC236}">
                <a16:creationId xmlns:a16="http://schemas.microsoft.com/office/drawing/2014/main" id="{F2D15A9D-80A1-6210-502C-690DBA2756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331" y="2367094"/>
            <a:ext cx="7773339" cy="34241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94A678CB-F803-8F5F-AF31-3D855B31D9DE}"/>
              </a:ext>
            </a:extLst>
          </p:cNvPr>
          <p:cNvSpPr>
            <a:spLocks noGrp="1"/>
          </p:cNvSpPr>
          <p:nvPr>
            <p:ph type="dt" sz="half" idx="14"/>
          </p:nvPr>
        </p:nvSpPr>
        <p:spPr/>
        <p:txBody>
          <a:bodyPr/>
          <a:lstStyle>
            <a:lvl1pPr>
              <a:defRPr/>
            </a:lvl1pPr>
          </a:lstStyle>
          <a:p>
            <a:pPr>
              <a:defRPr/>
            </a:pPr>
            <a:fld id="{EAA2ACF2-33D1-854D-8BC8-D2AF1F5B4CA1}" type="datetimeFigureOut">
              <a:rPr lang="en-US" altLang="en-US"/>
              <a:pPr>
                <a:defRPr/>
              </a:pPr>
              <a:t>10/23/23</a:t>
            </a:fld>
            <a:endParaRPr lang="en-US" altLang="en-US"/>
          </a:p>
        </p:txBody>
      </p:sp>
      <p:sp>
        <p:nvSpPr>
          <p:cNvPr id="5" name="Footer Placeholder 4">
            <a:extLst>
              <a:ext uri="{FF2B5EF4-FFF2-40B4-BE49-F238E27FC236}">
                <a16:creationId xmlns:a16="http://schemas.microsoft.com/office/drawing/2014/main" id="{9CE45132-3144-F39D-48BD-064A1C33E965}"/>
              </a:ext>
            </a:extLst>
          </p:cNvPr>
          <p:cNvSpPr>
            <a:spLocks noGrp="1"/>
          </p:cNvSpPr>
          <p:nvPr>
            <p:ph type="ftr" sz="quarter" idx="15"/>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8E14331-D270-D987-0E4B-8767FF8AABC3}"/>
              </a:ext>
            </a:extLst>
          </p:cNvPr>
          <p:cNvSpPr>
            <a:spLocks noGrp="1"/>
          </p:cNvSpPr>
          <p:nvPr>
            <p:ph type="sldNum" sz="quarter" idx="16"/>
          </p:nvPr>
        </p:nvSpPr>
        <p:spPr/>
        <p:txBody>
          <a:bodyPr/>
          <a:lstStyle>
            <a:lvl1pPr>
              <a:defRPr/>
            </a:lvl1pPr>
          </a:lstStyle>
          <a:p>
            <a:pPr>
              <a:defRPr/>
            </a:pPr>
            <a:fld id="{5F8C5167-57CE-C24A-A1BC-8F5546327E52}" type="slidenum">
              <a:rPr lang="en-US" altLang="en-US"/>
              <a:pPr>
                <a:defRPr/>
              </a:pPr>
              <a:t>‹#›</a:t>
            </a:fld>
            <a:endParaRPr lang="en-US" altLang="en-US"/>
          </a:p>
        </p:txBody>
      </p:sp>
    </p:spTree>
    <p:extLst>
      <p:ext uri="{BB962C8B-B14F-4D97-AF65-F5344CB8AC3E}">
        <p14:creationId xmlns:p14="http://schemas.microsoft.com/office/powerpoint/2010/main" val="17220619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3" name="Picture 7" descr="Droplets-SD-Content-R1d.png">
            <a:extLst>
              <a:ext uri="{FF2B5EF4-FFF2-40B4-BE49-F238E27FC236}">
                <a16:creationId xmlns:a16="http://schemas.microsoft.com/office/drawing/2014/main" id="{52F1ED13-383A-7122-1C95-CB06A25E1D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6543675" y="609602"/>
            <a:ext cx="1914995"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331" y="609602"/>
            <a:ext cx="5744043" cy="5181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C80BA05-D4DA-1908-3D50-33DBF6D5A255}"/>
              </a:ext>
            </a:extLst>
          </p:cNvPr>
          <p:cNvSpPr>
            <a:spLocks noGrp="1"/>
          </p:cNvSpPr>
          <p:nvPr>
            <p:ph type="dt" sz="half" idx="14"/>
          </p:nvPr>
        </p:nvSpPr>
        <p:spPr/>
        <p:txBody>
          <a:bodyPr/>
          <a:lstStyle>
            <a:lvl1pPr>
              <a:defRPr/>
            </a:lvl1pPr>
          </a:lstStyle>
          <a:p>
            <a:pPr>
              <a:defRPr/>
            </a:pPr>
            <a:fld id="{011FB56C-0EC1-804E-8F5C-A7F65C28472B}" type="datetimeFigureOut">
              <a:rPr lang="en-US" altLang="en-US"/>
              <a:pPr>
                <a:defRPr/>
              </a:pPr>
              <a:t>10/23/23</a:t>
            </a:fld>
            <a:endParaRPr lang="en-US" altLang="en-US"/>
          </a:p>
        </p:txBody>
      </p:sp>
      <p:sp>
        <p:nvSpPr>
          <p:cNvPr id="5" name="Footer Placeholder 4">
            <a:extLst>
              <a:ext uri="{FF2B5EF4-FFF2-40B4-BE49-F238E27FC236}">
                <a16:creationId xmlns:a16="http://schemas.microsoft.com/office/drawing/2014/main" id="{AA634F99-7DC1-FFA9-F0E1-B738A2FF77D4}"/>
              </a:ext>
            </a:extLst>
          </p:cNvPr>
          <p:cNvSpPr>
            <a:spLocks noGrp="1"/>
          </p:cNvSpPr>
          <p:nvPr>
            <p:ph type="ftr" sz="quarter" idx="15"/>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AF6EDC2-3756-7A96-1098-5CE7C633B66A}"/>
              </a:ext>
            </a:extLst>
          </p:cNvPr>
          <p:cNvSpPr>
            <a:spLocks noGrp="1"/>
          </p:cNvSpPr>
          <p:nvPr>
            <p:ph type="sldNum" sz="quarter" idx="16"/>
          </p:nvPr>
        </p:nvSpPr>
        <p:spPr/>
        <p:txBody>
          <a:bodyPr/>
          <a:lstStyle>
            <a:lvl1pPr>
              <a:defRPr/>
            </a:lvl1pPr>
          </a:lstStyle>
          <a:p>
            <a:pPr>
              <a:defRPr/>
            </a:pPr>
            <a:fld id="{9959E16F-E425-7743-801B-DB460598FB76}" type="slidenum">
              <a:rPr lang="en-US" altLang="en-US"/>
              <a:pPr>
                <a:defRPr/>
              </a:pPr>
              <a:t>‹#›</a:t>
            </a:fld>
            <a:endParaRPr lang="en-US" altLang="en-US"/>
          </a:p>
        </p:txBody>
      </p:sp>
    </p:spTree>
    <p:extLst>
      <p:ext uri="{BB962C8B-B14F-4D97-AF65-F5344CB8AC3E}">
        <p14:creationId xmlns:p14="http://schemas.microsoft.com/office/powerpoint/2010/main" val="26865948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E92F119-9640-02BE-DB9A-5513DF4E2454}"/>
              </a:ext>
            </a:extLst>
          </p:cNvPr>
          <p:cNvSpPr>
            <a:spLocks noGrp="1"/>
          </p:cNvSpPr>
          <p:nvPr>
            <p:ph type="dt" sz="half" idx="10"/>
          </p:nvPr>
        </p:nvSpPr>
        <p:spPr/>
        <p:txBody>
          <a:bodyPr/>
          <a:lstStyle>
            <a:lvl1pPr>
              <a:defRPr/>
            </a:lvl1pPr>
          </a:lstStyle>
          <a:p>
            <a:pPr>
              <a:defRPr/>
            </a:pPr>
            <a:fld id="{D900D3AC-A6C6-4847-A0BB-4E2C64080D19}" type="datetimeFigureOut">
              <a:rPr lang="en-US" altLang="en-US"/>
              <a:pPr>
                <a:defRPr/>
              </a:pPr>
              <a:t>10/23/23</a:t>
            </a:fld>
            <a:endParaRPr lang="en-US" altLang="en-US"/>
          </a:p>
        </p:txBody>
      </p:sp>
      <p:sp>
        <p:nvSpPr>
          <p:cNvPr id="5" name="Footer Placeholder 4">
            <a:extLst>
              <a:ext uri="{FF2B5EF4-FFF2-40B4-BE49-F238E27FC236}">
                <a16:creationId xmlns:a16="http://schemas.microsoft.com/office/drawing/2014/main" id="{EA20DC77-0C15-A268-26DD-18A17FB544A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75B1A61-387C-4D80-4B4B-FBB957F963A8}"/>
              </a:ext>
            </a:extLst>
          </p:cNvPr>
          <p:cNvSpPr>
            <a:spLocks noGrp="1"/>
          </p:cNvSpPr>
          <p:nvPr>
            <p:ph type="sldNum" sz="quarter" idx="12"/>
          </p:nvPr>
        </p:nvSpPr>
        <p:spPr/>
        <p:txBody>
          <a:bodyPr/>
          <a:lstStyle>
            <a:lvl1pPr>
              <a:defRPr/>
            </a:lvl1pPr>
          </a:lstStyle>
          <a:p>
            <a:pPr>
              <a:defRPr/>
            </a:pPr>
            <a:fld id="{41A04278-36A0-4540-80E7-012D719E2AB5}" type="slidenum">
              <a:rPr lang="en-US" altLang="en-US"/>
              <a:pPr>
                <a:defRPr/>
              </a:pPr>
              <a:t>‹#›</a:t>
            </a:fld>
            <a:endParaRPr lang="en-US" altLang="en-US"/>
          </a:p>
        </p:txBody>
      </p:sp>
    </p:spTree>
    <p:extLst>
      <p:ext uri="{BB962C8B-B14F-4D97-AF65-F5344CB8AC3E}">
        <p14:creationId xmlns:p14="http://schemas.microsoft.com/office/powerpoint/2010/main" val="20771119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7" descr="Droplets-SD-Content-R1d.png">
            <a:extLst>
              <a:ext uri="{FF2B5EF4-FFF2-40B4-BE49-F238E27FC236}">
                <a16:creationId xmlns:a16="http://schemas.microsoft.com/office/drawing/2014/main" id="{0C24E662-47AC-895D-4AAB-C09FDB02B8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330" y="2367093"/>
            <a:ext cx="777287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BB7FDB92-4C74-F9F4-B054-621FEE4CD888}"/>
              </a:ext>
            </a:extLst>
          </p:cNvPr>
          <p:cNvSpPr>
            <a:spLocks noGrp="1"/>
          </p:cNvSpPr>
          <p:nvPr>
            <p:ph type="dt" sz="half" idx="14"/>
          </p:nvPr>
        </p:nvSpPr>
        <p:spPr/>
        <p:txBody>
          <a:bodyPr/>
          <a:lstStyle>
            <a:lvl1pPr>
              <a:defRPr/>
            </a:lvl1pPr>
          </a:lstStyle>
          <a:p>
            <a:pPr>
              <a:defRPr/>
            </a:pPr>
            <a:fld id="{7FBB064E-1BA8-8346-8599-7DC55A1BD419}" type="datetimeFigureOut">
              <a:rPr lang="en-US" altLang="en-US"/>
              <a:pPr>
                <a:defRPr/>
              </a:pPr>
              <a:t>10/23/23</a:t>
            </a:fld>
            <a:endParaRPr lang="en-US" altLang="en-US"/>
          </a:p>
        </p:txBody>
      </p:sp>
      <p:sp>
        <p:nvSpPr>
          <p:cNvPr id="5" name="Footer Placeholder 4">
            <a:extLst>
              <a:ext uri="{FF2B5EF4-FFF2-40B4-BE49-F238E27FC236}">
                <a16:creationId xmlns:a16="http://schemas.microsoft.com/office/drawing/2014/main" id="{F3625DDC-09EF-02E9-BB35-D774D5ADFECD}"/>
              </a:ext>
            </a:extLst>
          </p:cNvPr>
          <p:cNvSpPr>
            <a:spLocks noGrp="1"/>
          </p:cNvSpPr>
          <p:nvPr>
            <p:ph type="ftr" sz="quarter" idx="15"/>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AC33715-7FB3-F214-428C-D408A2AB13A2}"/>
              </a:ext>
            </a:extLst>
          </p:cNvPr>
          <p:cNvSpPr>
            <a:spLocks noGrp="1"/>
          </p:cNvSpPr>
          <p:nvPr>
            <p:ph type="sldNum" sz="quarter" idx="16"/>
          </p:nvPr>
        </p:nvSpPr>
        <p:spPr/>
        <p:txBody>
          <a:bodyPr/>
          <a:lstStyle>
            <a:lvl1pPr>
              <a:defRPr/>
            </a:lvl1pPr>
          </a:lstStyle>
          <a:p>
            <a:pPr>
              <a:defRPr/>
            </a:pPr>
            <a:fld id="{B3B2D81F-0E5F-214C-815F-67699956FCF0}" type="slidenum">
              <a:rPr lang="en-US" altLang="en-US"/>
              <a:pPr>
                <a:defRPr/>
              </a:pPr>
              <a:t>‹#›</a:t>
            </a:fld>
            <a:endParaRPr lang="en-US" altLang="en-US"/>
          </a:p>
        </p:txBody>
      </p:sp>
    </p:spTree>
    <p:extLst>
      <p:ext uri="{BB962C8B-B14F-4D97-AF65-F5344CB8AC3E}">
        <p14:creationId xmlns:p14="http://schemas.microsoft.com/office/powerpoint/2010/main" val="38272254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7" descr="Droplets-SD-Content-R1d.png">
            <a:extLst>
              <a:ext uri="{FF2B5EF4-FFF2-40B4-BE49-F238E27FC236}">
                <a16:creationId xmlns:a16="http://schemas.microsoft.com/office/drawing/2014/main" id="{868A0BE4-F7AE-2DF1-26F6-443DA7D6F7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85331" y="828564"/>
            <a:ext cx="7763814" cy="2736819"/>
          </a:xfrm>
        </p:spPr>
        <p:txBody>
          <a:bodyPr anchor="b"/>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685331" y="3657458"/>
            <a:ext cx="7763814" cy="1368183"/>
          </a:xfrm>
        </p:spPr>
        <p:txBody>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Date Placeholder 3">
            <a:extLst>
              <a:ext uri="{FF2B5EF4-FFF2-40B4-BE49-F238E27FC236}">
                <a16:creationId xmlns:a16="http://schemas.microsoft.com/office/drawing/2014/main" id="{891CB986-D0E5-8AFE-0B5F-57770B9D69B3}"/>
              </a:ext>
            </a:extLst>
          </p:cNvPr>
          <p:cNvSpPr>
            <a:spLocks noGrp="1"/>
          </p:cNvSpPr>
          <p:nvPr>
            <p:ph type="dt" sz="half" idx="10"/>
          </p:nvPr>
        </p:nvSpPr>
        <p:spPr/>
        <p:txBody>
          <a:bodyPr/>
          <a:lstStyle>
            <a:lvl1pPr>
              <a:defRPr/>
            </a:lvl1pPr>
          </a:lstStyle>
          <a:p>
            <a:pPr>
              <a:defRPr/>
            </a:pPr>
            <a:fld id="{F41A9D27-9976-A540-89FB-85A3FE5758AC}" type="datetimeFigureOut">
              <a:rPr lang="en-US" altLang="en-US"/>
              <a:pPr>
                <a:defRPr/>
              </a:pPr>
              <a:t>10/23/23</a:t>
            </a:fld>
            <a:endParaRPr lang="en-US" altLang="en-US"/>
          </a:p>
        </p:txBody>
      </p:sp>
      <p:sp>
        <p:nvSpPr>
          <p:cNvPr id="6" name="Footer Placeholder 4">
            <a:extLst>
              <a:ext uri="{FF2B5EF4-FFF2-40B4-BE49-F238E27FC236}">
                <a16:creationId xmlns:a16="http://schemas.microsoft.com/office/drawing/2014/main" id="{51FCD104-2141-C998-B379-AB2C4E5A4D68}"/>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E3942303-25B2-4ECA-0866-D1DA70667AB3}"/>
              </a:ext>
            </a:extLst>
          </p:cNvPr>
          <p:cNvSpPr>
            <a:spLocks noGrp="1"/>
          </p:cNvSpPr>
          <p:nvPr>
            <p:ph type="sldNum" sz="quarter" idx="12"/>
          </p:nvPr>
        </p:nvSpPr>
        <p:spPr/>
        <p:txBody>
          <a:bodyPr/>
          <a:lstStyle>
            <a:lvl1pPr>
              <a:defRPr/>
            </a:lvl1pPr>
          </a:lstStyle>
          <a:p>
            <a:pPr>
              <a:defRPr/>
            </a:pPr>
            <a:fld id="{71D35A80-91B2-794D-8CE0-05AB6A44AA6D}" type="slidenum">
              <a:rPr lang="en-US" altLang="en-US"/>
              <a:pPr>
                <a:defRPr/>
              </a:pPr>
              <a:t>‹#›</a:t>
            </a:fld>
            <a:endParaRPr lang="en-US" altLang="en-US"/>
          </a:p>
        </p:txBody>
      </p:sp>
    </p:spTree>
    <p:extLst>
      <p:ext uri="{BB962C8B-B14F-4D97-AF65-F5344CB8AC3E}">
        <p14:creationId xmlns:p14="http://schemas.microsoft.com/office/powerpoint/2010/main" val="20260997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2" name="Picture 7" descr="Droplets-SD-Content-R1d.png">
            <a:extLst>
              <a:ext uri="{FF2B5EF4-FFF2-40B4-BE49-F238E27FC236}">
                <a16:creationId xmlns:a16="http://schemas.microsoft.com/office/drawing/2014/main" id="{297875B8-DF26-AE50-1C96-07266AEBCE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p:cNvSpPr>
            <a:spLocks noGrp="1"/>
          </p:cNvSpPr>
          <p:nvPr>
            <p:ph type="title"/>
          </p:nvPr>
        </p:nvSpPr>
        <p:spPr>
          <a:xfrm>
            <a:off x="685332" y="618518"/>
            <a:ext cx="7773338"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330" y="2367093"/>
            <a:ext cx="382952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4629150" y="2367093"/>
            <a:ext cx="382905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Date Placeholder 4">
            <a:extLst>
              <a:ext uri="{FF2B5EF4-FFF2-40B4-BE49-F238E27FC236}">
                <a16:creationId xmlns:a16="http://schemas.microsoft.com/office/drawing/2014/main" id="{9E7FC011-D0C7-20B0-B69F-E68A9D39E087}"/>
              </a:ext>
            </a:extLst>
          </p:cNvPr>
          <p:cNvSpPr>
            <a:spLocks noGrp="1"/>
          </p:cNvSpPr>
          <p:nvPr>
            <p:ph type="dt" sz="half" idx="15"/>
          </p:nvPr>
        </p:nvSpPr>
        <p:spPr/>
        <p:txBody>
          <a:bodyPr/>
          <a:lstStyle>
            <a:lvl1pPr>
              <a:defRPr/>
            </a:lvl1pPr>
          </a:lstStyle>
          <a:p>
            <a:pPr>
              <a:defRPr/>
            </a:pPr>
            <a:fld id="{1ED3C121-6106-C049-8CC0-66F7EA699062}" type="datetimeFigureOut">
              <a:rPr lang="en-US" altLang="en-US"/>
              <a:pPr>
                <a:defRPr/>
              </a:pPr>
              <a:t>10/23/23</a:t>
            </a:fld>
            <a:endParaRPr lang="en-US" altLang="en-US"/>
          </a:p>
        </p:txBody>
      </p:sp>
      <p:sp>
        <p:nvSpPr>
          <p:cNvPr id="4" name="Footer Placeholder 5">
            <a:extLst>
              <a:ext uri="{FF2B5EF4-FFF2-40B4-BE49-F238E27FC236}">
                <a16:creationId xmlns:a16="http://schemas.microsoft.com/office/drawing/2014/main" id="{563FA26D-D47A-6A19-E5FB-76CC1449BD95}"/>
              </a:ext>
            </a:extLst>
          </p:cNvPr>
          <p:cNvSpPr>
            <a:spLocks noGrp="1"/>
          </p:cNvSpPr>
          <p:nvPr>
            <p:ph type="ftr" sz="quarter" idx="16"/>
          </p:nvPr>
        </p:nvSpPr>
        <p:spPr/>
        <p:txBody>
          <a:bodyPr/>
          <a:lstStyle>
            <a:lvl1pPr>
              <a:defRPr/>
            </a:lvl1pPr>
          </a:lstStyle>
          <a:p>
            <a:pPr>
              <a:defRPr/>
            </a:pPr>
            <a:endParaRPr lang="en-US"/>
          </a:p>
        </p:txBody>
      </p:sp>
      <p:sp>
        <p:nvSpPr>
          <p:cNvPr id="5" name="Slide Number Placeholder 6">
            <a:extLst>
              <a:ext uri="{FF2B5EF4-FFF2-40B4-BE49-F238E27FC236}">
                <a16:creationId xmlns:a16="http://schemas.microsoft.com/office/drawing/2014/main" id="{728C999C-18EE-91D9-3332-49383807BC2C}"/>
              </a:ext>
            </a:extLst>
          </p:cNvPr>
          <p:cNvSpPr>
            <a:spLocks noGrp="1"/>
          </p:cNvSpPr>
          <p:nvPr>
            <p:ph type="sldNum" sz="quarter" idx="17"/>
          </p:nvPr>
        </p:nvSpPr>
        <p:spPr/>
        <p:txBody>
          <a:bodyPr/>
          <a:lstStyle>
            <a:lvl1pPr>
              <a:defRPr/>
            </a:lvl1pPr>
          </a:lstStyle>
          <a:p>
            <a:pPr>
              <a:defRPr/>
            </a:pPr>
            <a:fld id="{92F7E0A1-8737-334C-A741-70024D7694AB}" type="slidenum">
              <a:rPr lang="en-US" altLang="en-US"/>
              <a:pPr>
                <a:defRPr/>
              </a:pPr>
              <a:t>‹#›</a:t>
            </a:fld>
            <a:endParaRPr lang="en-US" altLang="en-US"/>
          </a:p>
        </p:txBody>
      </p:sp>
    </p:spTree>
    <p:extLst>
      <p:ext uri="{BB962C8B-B14F-4D97-AF65-F5344CB8AC3E}">
        <p14:creationId xmlns:p14="http://schemas.microsoft.com/office/powerpoint/2010/main" val="27421576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 name="Picture 7" descr="Droplets-SD-Content-R1d.png">
            <a:extLst>
              <a:ext uri="{FF2B5EF4-FFF2-40B4-BE49-F238E27FC236}">
                <a16:creationId xmlns:a16="http://schemas.microsoft.com/office/drawing/2014/main" id="{8392390F-0673-AD1C-CBD5-443A969634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p:cNvSpPr>
            <a:spLocks noGrp="1"/>
          </p:cNvSpPr>
          <p:nvPr>
            <p:ph type="title"/>
          </p:nvPr>
        </p:nvSpPr>
        <p:spPr>
          <a:xfrm>
            <a:off x="685332" y="618518"/>
            <a:ext cx="7773338"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59746" y="2371018"/>
            <a:ext cx="3655106"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685331" y="3051013"/>
            <a:ext cx="3829520"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97317" y="2371018"/>
            <a:ext cx="3661353"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4629150" y="3051013"/>
            <a:ext cx="3829051"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6">
            <a:extLst>
              <a:ext uri="{FF2B5EF4-FFF2-40B4-BE49-F238E27FC236}">
                <a16:creationId xmlns:a16="http://schemas.microsoft.com/office/drawing/2014/main" id="{5E1805B8-E10B-33BD-846A-5B5F67C30F37}"/>
              </a:ext>
            </a:extLst>
          </p:cNvPr>
          <p:cNvSpPr>
            <a:spLocks noGrp="1"/>
          </p:cNvSpPr>
          <p:nvPr>
            <p:ph type="dt" sz="half" idx="15"/>
          </p:nvPr>
        </p:nvSpPr>
        <p:spPr/>
        <p:txBody>
          <a:bodyPr/>
          <a:lstStyle>
            <a:lvl1pPr>
              <a:defRPr/>
            </a:lvl1pPr>
          </a:lstStyle>
          <a:p>
            <a:pPr>
              <a:defRPr/>
            </a:pPr>
            <a:fld id="{33FF12CC-EA13-DA40-A010-8200A4867CE1}" type="datetimeFigureOut">
              <a:rPr lang="en-US" altLang="en-US"/>
              <a:pPr>
                <a:defRPr/>
              </a:pPr>
              <a:t>10/23/23</a:t>
            </a:fld>
            <a:endParaRPr lang="en-US" altLang="en-US"/>
          </a:p>
        </p:txBody>
      </p:sp>
      <p:sp>
        <p:nvSpPr>
          <p:cNvPr id="6" name="Footer Placeholder 7">
            <a:extLst>
              <a:ext uri="{FF2B5EF4-FFF2-40B4-BE49-F238E27FC236}">
                <a16:creationId xmlns:a16="http://schemas.microsoft.com/office/drawing/2014/main" id="{9950CBA4-23BE-1617-7998-22709471DACE}"/>
              </a:ext>
            </a:extLst>
          </p:cNvPr>
          <p:cNvSpPr>
            <a:spLocks noGrp="1"/>
          </p:cNvSpPr>
          <p:nvPr>
            <p:ph type="ftr" sz="quarter" idx="16"/>
          </p:nvPr>
        </p:nvSpPr>
        <p:spPr/>
        <p:txBody>
          <a:bodyPr/>
          <a:lstStyle>
            <a:lvl1pPr>
              <a:defRPr/>
            </a:lvl1pPr>
          </a:lstStyle>
          <a:p>
            <a:pPr>
              <a:defRPr/>
            </a:pPr>
            <a:endParaRPr lang="en-US"/>
          </a:p>
        </p:txBody>
      </p:sp>
      <p:sp>
        <p:nvSpPr>
          <p:cNvPr id="7" name="Slide Number Placeholder 8">
            <a:extLst>
              <a:ext uri="{FF2B5EF4-FFF2-40B4-BE49-F238E27FC236}">
                <a16:creationId xmlns:a16="http://schemas.microsoft.com/office/drawing/2014/main" id="{1ECF0FE5-C798-A6BE-3565-75B88DC4EC00}"/>
              </a:ext>
            </a:extLst>
          </p:cNvPr>
          <p:cNvSpPr>
            <a:spLocks noGrp="1"/>
          </p:cNvSpPr>
          <p:nvPr>
            <p:ph type="sldNum" sz="quarter" idx="17"/>
          </p:nvPr>
        </p:nvSpPr>
        <p:spPr/>
        <p:txBody>
          <a:bodyPr/>
          <a:lstStyle>
            <a:lvl1pPr>
              <a:defRPr/>
            </a:lvl1pPr>
          </a:lstStyle>
          <a:p>
            <a:pPr>
              <a:defRPr/>
            </a:pPr>
            <a:fld id="{29BC214E-1B8A-8246-AF09-F15E7A061908}" type="slidenum">
              <a:rPr lang="en-US" altLang="en-US"/>
              <a:pPr>
                <a:defRPr/>
              </a:pPr>
              <a:t>‹#›</a:t>
            </a:fld>
            <a:endParaRPr lang="en-US" altLang="en-US"/>
          </a:p>
        </p:txBody>
      </p:sp>
    </p:spTree>
    <p:extLst>
      <p:ext uri="{BB962C8B-B14F-4D97-AF65-F5344CB8AC3E}">
        <p14:creationId xmlns:p14="http://schemas.microsoft.com/office/powerpoint/2010/main" val="15267765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7" descr="Droplets-SD-Content-R1d.png">
            <a:extLst>
              <a:ext uri="{FF2B5EF4-FFF2-40B4-BE49-F238E27FC236}">
                <a16:creationId xmlns:a16="http://schemas.microsoft.com/office/drawing/2014/main" id="{C8EDBBCC-5AE3-44E4-9FF1-64C3FDC612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US" dirty="0"/>
          </a:p>
        </p:txBody>
      </p:sp>
      <p:sp>
        <p:nvSpPr>
          <p:cNvPr id="4" name="Date Placeholder 2">
            <a:extLst>
              <a:ext uri="{FF2B5EF4-FFF2-40B4-BE49-F238E27FC236}">
                <a16:creationId xmlns:a16="http://schemas.microsoft.com/office/drawing/2014/main" id="{DB4E2FBF-88F9-9499-CBB1-6D2036DE56B8}"/>
              </a:ext>
            </a:extLst>
          </p:cNvPr>
          <p:cNvSpPr>
            <a:spLocks noGrp="1"/>
          </p:cNvSpPr>
          <p:nvPr>
            <p:ph type="dt" sz="half" idx="10"/>
          </p:nvPr>
        </p:nvSpPr>
        <p:spPr/>
        <p:txBody>
          <a:bodyPr/>
          <a:lstStyle>
            <a:lvl1pPr>
              <a:defRPr/>
            </a:lvl1pPr>
          </a:lstStyle>
          <a:p>
            <a:pPr>
              <a:defRPr/>
            </a:pPr>
            <a:fld id="{C4231F9E-E4D7-4048-A2D6-D399DF155ADF}" type="datetimeFigureOut">
              <a:rPr lang="en-US" altLang="en-US"/>
              <a:pPr>
                <a:defRPr/>
              </a:pPr>
              <a:t>10/23/23</a:t>
            </a:fld>
            <a:endParaRPr lang="en-US" altLang="en-US"/>
          </a:p>
        </p:txBody>
      </p:sp>
      <p:sp>
        <p:nvSpPr>
          <p:cNvPr id="5" name="Footer Placeholder 3">
            <a:extLst>
              <a:ext uri="{FF2B5EF4-FFF2-40B4-BE49-F238E27FC236}">
                <a16:creationId xmlns:a16="http://schemas.microsoft.com/office/drawing/2014/main" id="{753433B4-B9A0-C700-7829-44463A93D57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4">
            <a:extLst>
              <a:ext uri="{FF2B5EF4-FFF2-40B4-BE49-F238E27FC236}">
                <a16:creationId xmlns:a16="http://schemas.microsoft.com/office/drawing/2014/main" id="{2B4E6D54-939A-7E9E-7F46-B44D9DEC7231}"/>
              </a:ext>
            </a:extLst>
          </p:cNvPr>
          <p:cNvSpPr>
            <a:spLocks noGrp="1"/>
          </p:cNvSpPr>
          <p:nvPr>
            <p:ph type="sldNum" sz="quarter" idx="12"/>
          </p:nvPr>
        </p:nvSpPr>
        <p:spPr/>
        <p:txBody>
          <a:bodyPr/>
          <a:lstStyle>
            <a:lvl1pPr>
              <a:defRPr/>
            </a:lvl1pPr>
          </a:lstStyle>
          <a:p>
            <a:pPr>
              <a:defRPr/>
            </a:pPr>
            <a:fld id="{C5F9FAF8-CC0D-2B42-948A-0DFBEF3699A5}" type="slidenum">
              <a:rPr lang="en-US" altLang="en-US"/>
              <a:pPr>
                <a:defRPr/>
              </a:pPr>
              <a:t>‹#›</a:t>
            </a:fld>
            <a:endParaRPr lang="en-US" altLang="en-US"/>
          </a:p>
        </p:txBody>
      </p:sp>
    </p:spTree>
    <p:extLst>
      <p:ext uri="{BB962C8B-B14F-4D97-AF65-F5344CB8AC3E}">
        <p14:creationId xmlns:p14="http://schemas.microsoft.com/office/powerpoint/2010/main" val="28861603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7" descr="Droplets-SD-Content-R1d.png">
            <a:extLst>
              <a:ext uri="{FF2B5EF4-FFF2-40B4-BE49-F238E27FC236}">
                <a16:creationId xmlns:a16="http://schemas.microsoft.com/office/drawing/2014/main" id="{DE08D543-B01D-5296-BFA5-A2B0B3D42E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1">
            <a:extLst>
              <a:ext uri="{FF2B5EF4-FFF2-40B4-BE49-F238E27FC236}">
                <a16:creationId xmlns:a16="http://schemas.microsoft.com/office/drawing/2014/main" id="{BC279680-0C2F-B634-B2D2-60E96E0507FA}"/>
              </a:ext>
            </a:extLst>
          </p:cNvPr>
          <p:cNvSpPr>
            <a:spLocks noGrp="1"/>
          </p:cNvSpPr>
          <p:nvPr>
            <p:ph type="dt" sz="half" idx="10"/>
          </p:nvPr>
        </p:nvSpPr>
        <p:spPr/>
        <p:txBody>
          <a:bodyPr/>
          <a:lstStyle>
            <a:lvl1pPr>
              <a:defRPr/>
            </a:lvl1pPr>
          </a:lstStyle>
          <a:p>
            <a:pPr>
              <a:defRPr/>
            </a:pPr>
            <a:fld id="{8B26D277-BD7D-2247-8E73-797ADB3EF2AA}" type="datetimeFigureOut">
              <a:rPr lang="en-US" altLang="en-US"/>
              <a:pPr>
                <a:defRPr/>
              </a:pPr>
              <a:t>10/23/23</a:t>
            </a:fld>
            <a:endParaRPr lang="en-US" altLang="en-US"/>
          </a:p>
        </p:txBody>
      </p:sp>
      <p:sp>
        <p:nvSpPr>
          <p:cNvPr id="4" name="Footer Placeholder 2">
            <a:extLst>
              <a:ext uri="{FF2B5EF4-FFF2-40B4-BE49-F238E27FC236}">
                <a16:creationId xmlns:a16="http://schemas.microsoft.com/office/drawing/2014/main" id="{3F528CDE-4AC2-5A6E-9E4D-A69609AA9F23}"/>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3">
            <a:extLst>
              <a:ext uri="{FF2B5EF4-FFF2-40B4-BE49-F238E27FC236}">
                <a16:creationId xmlns:a16="http://schemas.microsoft.com/office/drawing/2014/main" id="{EFB6307D-2794-9AEA-A65E-91587C915C6E}"/>
              </a:ext>
            </a:extLst>
          </p:cNvPr>
          <p:cNvSpPr>
            <a:spLocks noGrp="1"/>
          </p:cNvSpPr>
          <p:nvPr>
            <p:ph type="sldNum" sz="quarter" idx="12"/>
          </p:nvPr>
        </p:nvSpPr>
        <p:spPr/>
        <p:txBody>
          <a:bodyPr/>
          <a:lstStyle>
            <a:lvl1pPr>
              <a:defRPr/>
            </a:lvl1pPr>
          </a:lstStyle>
          <a:p>
            <a:pPr>
              <a:defRPr/>
            </a:pPr>
            <a:fld id="{AEC1BAE7-FAAB-0049-A3D5-A1CCDAB3D583}" type="slidenum">
              <a:rPr lang="en-US" altLang="en-US"/>
              <a:pPr>
                <a:defRPr/>
              </a:pPr>
              <a:t>‹#›</a:t>
            </a:fld>
            <a:endParaRPr lang="en-US" altLang="en-US"/>
          </a:p>
        </p:txBody>
      </p:sp>
    </p:spTree>
    <p:extLst>
      <p:ext uri="{BB962C8B-B14F-4D97-AF65-F5344CB8AC3E}">
        <p14:creationId xmlns:p14="http://schemas.microsoft.com/office/powerpoint/2010/main" val="7978145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3" name="Picture 7" descr="Droplets-SD-Content-R1d.png">
            <a:extLst>
              <a:ext uri="{FF2B5EF4-FFF2-40B4-BE49-F238E27FC236}">
                <a16:creationId xmlns:a16="http://schemas.microsoft.com/office/drawing/2014/main" id="{39FB5C3A-0A77-5E1E-EF58-0CE656A7D1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85331" y="609600"/>
            <a:ext cx="2951766"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3808547" y="609601"/>
            <a:ext cx="4650122" cy="5181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331" y="2632852"/>
            <a:ext cx="2951767"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CF50CCF-53AD-E21F-34BA-3F3A72150E3D}"/>
              </a:ext>
            </a:extLst>
          </p:cNvPr>
          <p:cNvSpPr>
            <a:spLocks noGrp="1"/>
          </p:cNvSpPr>
          <p:nvPr>
            <p:ph type="dt" sz="half" idx="14"/>
          </p:nvPr>
        </p:nvSpPr>
        <p:spPr/>
        <p:txBody>
          <a:bodyPr/>
          <a:lstStyle>
            <a:lvl1pPr>
              <a:defRPr/>
            </a:lvl1pPr>
          </a:lstStyle>
          <a:p>
            <a:pPr>
              <a:defRPr/>
            </a:pPr>
            <a:fld id="{5856C9C7-6F02-6E45-AD30-A901ECA2D554}" type="datetimeFigureOut">
              <a:rPr lang="en-US" altLang="en-US"/>
              <a:pPr>
                <a:defRPr/>
              </a:pPr>
              <a:t>10/23/23</a:t>
            </a:fld>
            <a:endParaRPr lang="en-US" altLang="en-US"/>
          </a:p>
        </p:txBody>
      </p:sp>
      <p:sp>
        <p:nvSpPr>
          <p:cNvPr id="6" name="Footer Placeholder 5">
            <a:extLst>
              <a:ext uri="{FF2B5EF4-FFF2-40B4-BE49-F238E27FC236}">
                <a16:creationId xmlns:a16="http://schemas.microsoft.com/office/drawing/2014/main" id="{3C44A02C-0126-6A65-C0A3-395547C67DBD}"/>
              </a:ext>
            </a:extLst>
          </p:cNvPr>
          <p:cNvSpPr>
            <a:spLocks noGrp="1"/>
          </p:cNvSpPr>
          <p:nvPr>
            <p:ph type="ftr" sz="quarter" idx="15"/>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29CACEE5-35B5-EB22-E789-07DF759DCF47}"/>
              </a:ext>
            </a:extLst>
          </p:cNvPr>
          <p:cNvSpPr>
            <a:spLocks noGrp="1"/>
          </p:cNvSpPr>
          <p:nvPr>
            <p:ph type="sldNum" sz="quarter" idx="16"/>
          </p:nvPr>
        </p:nvSpPr>
        <p:spPr/>
        <p:txBody>
          <a:bodyPr/>
          <a:lstStyle>
            <a:lvl1pPr>
              <a:defRPr/>
            </a:lvl1pPr>
          </a:lstStyle>
          <a:p>
            <a:pPr>
              <a:defRPr/>
            </a:pPr>
            <a:fld id="{2EC2089C-6192-3D4E-B188-2B5D9BD2C70D}" type="slidenum">
              <a:rPr lang="en-US" altLang="en-US"/>
              <a:pPr>
                <a:defRPr/>
              </a:pPr>
              <a:t>‹#›</a:t>
            </a:fld>
            <a:endParaRPr lang="en-US" altLang="en-US"/>
          </a:p>
        </p:txBody>
      </p:sp>
    </p:spTree>
    <p:extLst>
      <p:ext uri="{BB962C8B-B14F-4D97-AF65-F5344CB8AC3E}">
        <p14:creationId xmlns:p14="http://schemas.microsoft.com/office/powerpoint/2010/main" val="23642681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7" descr="Droplets-SD-Content-R1d.png">
            <a:extLst>
              <a:ext uri="{FF2B5EF4-FFF2-40B4-BE49-F238E27FC236}">
                <a16:creationId xmlns:a16="http://schemas.microsoft.com/office/drawing/2014/main" id="{38CF9EDE-6DE6-5999-1AE7-D58E0C0AE6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85332" y="609600"/>
            <a:ext cx="4129618"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004270" y="609601"/>
            <a:ext cx="3005851"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85346" y="2632853"/>
            <a:ext cx="4129604"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Date Placeholder 4">
            <a:extLst>
              <a:ext uri="{FF2B5EF4-FFF2-40B4-BE49-F238E27FC236}">
                <a16:creationId xmlns:a16="http://schemas.microsoft.com/office/drawing/2014/main" id="{15525EA7-EB71-C0BD-D873-190DC2E15C46}"/>
              </a:ext>
            </a:extLst>
          </p:cNvPr>
          <p:cNvSpPr>
            <a:spLocks noGrp="1"/>
          </p:cNvSpPr>
          <p:nvPr>
            <p:ph type="dt" sz="half" idx="10"/>
          </p:nvPr>
        </p:nvSpPr>
        <p:spPr/>
        <p:txBody>
          <a:bodyPr/>
          <a:lstStyle>
            <a:lvl1pPr>
              <a:defRPr/>
            </a:lvl1pPr>
          </a:lstStyle>
          <a:p>
            <a:pPr>
              <a:defRPr/>
            </a:pPr>
            <a:fld id="{97CD17FD-8CC1-ED49-9AF0-BC03BEB99524}" type="datetimeFigureOut">
              <a:rPr lang="en-US" altLang="en-US"/>
              <a:pPr>
                <a:defRPr/>
              </a:pPr>
              <a:t>10/23/23</a:t>
            </a:fld>
            <a:endParaRPr lang="en-US" altLang="en-US"/>
          </a:p>
        </p:txBody>
      </p:sp>
      <p:sp>
        <p:nvSpPr>
          <p:cNvPr id="7" name="Footer Placeholder 5">
            <a:extLst>
              <a:ext uri="{FF2B5EF4-FFF2-40B4-BE49-F238E27FC236}">
                <a16:creationId xmlns:a16="http://schemas.microsoft.com/office/drawing/2014/main" id="{03FF8976-33C5-19C0-789B-CD744D5A34AB}"/>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6">
            <a:extLst>
              <a:ext uri="{FF2B5EF4-FFF2-40B4-BE49-F238E27FC236}">
                <a16:creationId xmlns:a16="http://schemas.microsoft.com/office/drawing/2014/main" id="{BD892E48-8FE7-B899-6743-258090420DC3}"/>
              </a:ext>
            </a:extLst>
          </p:cNvPr>
          <p:cNvSpPr>
            <a:spLocks noGrp="1"/>
          </p:cNvSpPr>
          <p:nvPr>
            <p:ph type="sldNum" sz="quarter" idx="12"/>
          </p:nvPr>
        </p:nvSpPr>
        <p:spPr/>
        <p:txBody>
          <a:bodyPr/>
          <a:lstStyle>
            <a:lvl1pPr>
              <a:defRPr/>
            </a:lvl1pPr>
          </a:lstStyle>
          <a:p>
            <a:pPr>
              <a:defRPr/>
            </a:pPr>
            <a:fld id="{C377F215-6C65-E74A-B65B-3CC2DC792122}" type="slidenum">
              <a:rPr lang="en-US" altLang="en-US"/>
              <a:pPr>
                <a:defRPr/>
              </a:pPr>
              <a:t>‹#›</a:t>
            </a:fld>
            <a:endParaRPr lang="en-US" altLang="en-US"/>
          </a:p>
        </p:txBody>
      </p:sp>
    </p:spTree>
    <p:extLst>
      <p:ext uri="{BB962C8B-B14F-4D97-AF65-F5344CB8AC3E}">
        <p14:creationId xmlns:p14="http://schemas.microsoft.com/office/powerpoint/2010/main" val="8883196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FFFFFF"/>
            </a:gs>
            <a:gs pos="100000">
              <a:srgbClr val="B8B8B8"/>
            </a:gs>
          </a:gsLst>
          <a:lin ang="5400000"/>
        </a:gradFill>
        <a:effectLst/>
      </p:bgPr>
    </p:bg>
    <p:spTree>
      <p:nvGrpSpPr>
        <p:cNvPr id="1" name=""/>
        <p:cNvGrpSpPr/>
        <p:nvPr/>
      </p:nvGrpSpPr>
      <p:grpSpPr>
        <a:xfrm>
          <a:off x="0" y="0"/>
          <a:ext cx="0" cy="0"/>
          <a:chOff x="0" y="0"/>
          <a:chExt cx="0" cy="0"/>
        </a:xfrm>
      </p:grpSpPr>
      <p:pic>
        <p:nvPicPr>
          <p:cNvPr id="1026" name="Picture 2" descr="\\DROBO-FS\QuickDrops\JB\PPTX NG\Droplets\LightingOverlay.png">
            <a:extLst>
              <a:ext uri="{FF2B5EF4-FFF2-40B4-BE49-F238E27FC236}">
                <a16:creationId xmlns:a16="http://schemas.microsoft.com/office/drawing/2014/main" id="{04023BE7-1C33-027F-630D-0496F892EC56}"/>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a:extLst>
              <a:ext uri="{FF2B5EF4-FFF2-40B4-BE49-F238E27FC236}">
                <a16:creationId xmlns:a16="http://schemas.microsoft.com/office/drawing/2014/main" id="{92E54E77-7657-93A1-8C59-91F38D75332C}"/>
              </a:ext>
            </a:extLst>
          </p:cNvPr>
          <p:cNvSpPr>
            <a:spLocks noGrp="1"/>
          </p:cNvSpPr>
          <p:nvPr>
            <p:ph type="title"/>
          </p:nvPr>
        </p:nvSpPr>
        <p:spPr>
          <a:xfrm>
            <a:off x="685800" y="619125"/>
            <a:ext cx="7772400" cy="15954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426FC23-5573-D582-200B-07764F8742B4}"/>
              </a:ext>
            </a:extLst>
          </p:cNvPr>
          <p:cNvSpPr>
            <a:spLocks noGrp="1"/>
          </p:cNvSpPr>
          <p:nvPr>
            <p:ph type="body" idx="1"/>
          </p:nvPr>
        </p:nvSpPr>
        <p:spPr>
          <a:xfrm>
            <a:off x="685800" y="2366963"/>
            <a:ext cx="7772400" cy="342423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9333EF48-DE62-BD78-5CE3-BA873C57164D}"/>
              </a:ext>
            </a:extLst>
          </p:cNvPr>
          <p:cNvSpPr>
            <a:spLocks noGrp="1"/>
          </p:cNvSpPr>
          <p:nvPr>
            <p:ph type="dt" sz="half" idx="2"/>
          </p:nvPr>
        </p:nvSpPr>
        <p:spPr>
          <a:xfrm>
            <a:off x="5759450" y="5883275"/>
            <a:ext cx="2057400" cy="365125"/>
          </a:xfrm>
          <a:prstGeom prst="rect">
            <a:avLst/>
          </a:prstGeom>
        </p:spPr>
        <p:txBody>
          <a:bodyPr vert="horz" lIns="91440" tIns="45720" rIns="91440" bIns="45720" rtlCol="0" anchor="ctr"/>
          <a:lstStyle>
            <a:lvl1pPr algn="r" eaLnBrk="1" fontAlgn="auto" hangingPunct="1">
              <a:spcBef>
                <a:spcPts val="0"/>
              </a:spcBef>
              <a:spcAft>
                <a:spcPts val="0"/>
              </a:spcAft>
              <a:defRPr sz="1000">
                <a:solidFill>
                  <a:schemeClr val="tx1"/>
                </a:solidFill>
                <a:latin typeface="+mn-lt"/>
              </a:defRPr>
            </a:lvl1pPr>
          </a:lstStyle>
          <a:p>
            <a:pPr>
              <a:defRPr/>
            </a:pPr>
            <a:fld id="{FB8A95FE-4336-7B4E-A0F1-CFF304B6ACF7}" type="datetimeFigureOut">
              <a:rPr lang="en-US" altLang="en-US"/>
              <a:pPr>
                <a:defRPr/>
              </a:pPr>
              <a:t>10/23/23</a:t>
            </a:fld>
            <a:endParaRPr lang="en-US" altLang="en-US"/>
          </a:p>
        </p:txBody>
      </p:sp>
      <p:sp>
        <p:nvSpPr>
          <p:cNvPr id="5" name="Footer Placeholder 4">
            <a:extLst>
              <a:ext uri="{FF2B5EF4-FFF2-40B4-BE49-F238E27FC236}">
                <a16:creationId xmlns:a16="http://schemas.microsoft.com/office/drawing/2014/main" id="{201BF466-38D4-FE86-7F4B-D25B2E5D0D58}"/>
              </a:ext>
            </a:extLst>
          </p:cNvPr>
          <p:cNvSpPr>
            <a:spLocks noGrp="1"/>
          </p:cNvSpPr>
          <p:nvPr>
            <p:ph type="ftr" sz="quarter" idx="3"/>
          </p:nvPr>
        </p:nvSpPr>
        <p:spPr>
          <a:xfrm>
            <a:off x="685800" y="5883275"/>
            <a:ext cx="5003800" cy="365125"/>
          </a:xfrm>
          <a:prstGeom prst="rect">
            <a:avLst/>
          </a:prstGeom>
        </p:spPr>
        <p:txBody>
          <a:bodyPr vert="horz" lIns="91440" tIns="45720" rIns="91440" bIns="45720" rtlCol="0" anchor="ctr"/>
          <a:lstStyle>
            <a:lvl1pPr algn="l" eaLnBrk="1" fontAlgn="auto" hangingPunct="1">
              <a:spcBef>
                <a:spcPts val="0"/>
              </a:spcBef>
              <a:spcAft>
                <a:spcPts val="0"/>
              </a:spcAft>
              <a:defRPr sz="1000">
                <a:solidFill>
                  <a:schemeClr val="tx1"/>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A4F7BF3A-64BF-4B9F-E184-40F131ABAC1A}"/>
              </a:ext>
            </a:extLst>
          </p:cNvPr>
          <p:cNvSpPr>
            <a:spLocks noGrp="1"/>
          </p:cNvSpPr>
          <p:nvPr>
            <p:ph type="sldNum" sz="quarter" idx="4"/>
          </p:nvPr>
        </p:nvSpPr>
        <p:spPr>
          <a:xfrm>
            <a:off x="7885113" y="5883275"/>
            <a:ext cx="573087" cy="365125"/>
          </a:xfrm>
          <a:prstGeom prst="rect">
            <a:avLst/>
          </a:prstGeom>
        </p:spPr>
        <p:txBody>
          <a:bodyPr vert="horz" lIns="91440" tIns="45720" rIns="91440" bIns="45720" rtlCol="0" anchor="ctr"/>
          <a:lstStyle>
            <a:lvl1pPr algn="r" eaLnBrk="1" fontAlgn="auto" hangingPunct="1">
              <a:spcBef>
                <a:spcPts val="0"/>
              </a:spcBef>
              <a:spcAft>
                <a:spcPts val="0"/>
              </a:spcAft>
              <a:defRPr sz="1000">
                <a:solidFill>
                  <a:schemeClr val="tx1"/>
                </a:solidFill>
                <a:latin typeface="+mn-lt"/>
              </a:defRPr>
            </a:lvl1pPr>
          </a:lstStyle>
          <a:p>
            <a:pPr>
              <a:defRPr/>
            </a:pPr>
            <a:fld id="{67035E7B-05C2-1A48-8AF7-B0751651FE44}"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304" r:id="rId1"/>
    <p:sldLayoutId id="2147484305" r:id="rId2"/>
    <p:sldLayoutId id="2147484306" r:id="rId3"/>
    <p:sldLayoutId id="2147484307" r:id="rId4"/>
    <p:sldLayoutId id="2147484308" r:id="rId5"/>
    <p:sldLayoutId id="2147484309" r:id="rId6"/>
    <p:sldLayoutId id="2147484310" r:id="rId7"/>
    <p:sldLayoutId id="2147484311" r:id="rId8"/>
    <p:sldLayoutId id="2147484312" r:id="rId9"/>
    <p:sldLayoutId id="2147484313" r:id="rId10"/>
    <p:sldLayoutId id="2147484314" r:id="rId11"/>
    <p:sldLayoutId id="2147484315" r:id="rId12"/>
    <p:sldLayoutId id="2147484316" r:id="rId13"/>
    <p:sldLayoutId id="2147484317" r:id="rId14"/>
    <p:sldLayoutId id="2147484318" r:id="rId15"/>
    <p:sldLayoutId id="2147484319" r:id="rId16"/>
    <p:sldLayoutId id="2147484320" r:id="rId17"/>
    <p:sldLayoutId id="2147484303" r:id="rId18"/>
  </p:sldLayoutIdLst>
  <p:txStyles>
    <p:titleStyle>
      <a:lvl1pPr algn="ctr" rtl="0" eaLnBrk="0" fontAlgn="base" hangingPunct="0">
        <a:lnSpc>
          <a:spcPct val="90000"/>
        </a:lnSpc>
        <a:spcBef>
          <a:spcPct val="0"/>
        </a:spcBef>
        <a:spcAft>
          <a:spcPct val="0"/>
        </a:spcAft>
        <a:defRPr sz="3600" kern="1200" cap="all">
          <a:solidFill>
            <a:schemeClr val="tx1"/>
          </a:solidFill>
          <a:latin typeface="+mj-lt"/>
          <a:ea typeface="+mj-ea"/>
          <a:cs typeface="+mj-cs"/>
        </a:defRPr>
      </a:lvl1pPr>
      <a:lvl2pPr algn="ctr" rtl="0" eaLnBrk="0" fontAlgn="base" hangingPunct="0">
        <a:lnSpc>
          <a:spcPct val="90000"/>
        </a:lnSpc>
        <a:spcBef>
          <a:spcPct val="0"/>
        </a:spcBef>
        <a:spcAft>
          <a:spcPct val="0"/>
        </a:spcAft>
        <a:defRPr sz="3600">
          <a:solidFill>
            <a:schemeClr val="tx1"/>
          </a:solidFill>
          <a:latin typeface="Tw Cen MT" panose="020B0602020104020603" pitchFamily="34" charset="77"/>
        </a:defRPr>
      </a:lvl2pPr>
      <a:lvl3pPr algn="ctr" rtl="0" eaLnBrk="0" fontAlgn="base" hangingPunct="0">
        <a:lnSpc>
          <a:spcPct val="90000"/>
        </a:lnSpc>
        <a:spcBef>
          <a:spcPct val="0"/>
        </a:spcBef>
        <a:spcAft>
          <a:spcPct val="0"/>
        </a:spcAft>
        <a:defRPr sz="3600">
          <a:solidFill>
            <a:schemeClr val="tx1"/>
          </a:solidFill>
          <a:latin typeface="Tw Cen MT" panose="020B0602020104020603" pitchFamily="34" charset="77"/>
        </a:defRPr>
      </a:lvl3pPr>
      <a:lvl4pPr algn="ctr" rtl="0" eaLnBrk="0" fontAlgn="base" hangingPunct="0">
        <a:lnSpc>
          <a:spcPct val="90000"/>
        </a:lnSpc>
        <a:spcBef>
          <a:spcPct val="0"/>
        </a:spcBef>
        <a:spcAft>
          <a:spcPct val="0"/>
        </a:spcAft>
        <a:defRPr sz="3600">
          <a:solidFill>
            <a:schemeClr val="tx1"/>
          </a:solidFill>
          <a:latin typeface="Tw Cen MT" panose="020B0602020104020603" pitchFamily="34" charset="77"/>
        </a:defRPr>
      </a:lvl4pPr>
      <a:lvl5pPr algn="ctr" rtl="0" eaLnBrk="0" fontAlgn="base" hangingPunct="0">
        <a:lnSpc>
          <a:spcPct val="90000"/>
        </a:lnSpc>
        <a:spcBef>
          <a:spcPct val="0"/>
        </a:spcBef>
        <a:spcAft>
          <a:spcPct val="0"/>
        </a:spcAft>
        <a:defRPr sz="3600">
          <a:solidFill>
            <a:schemeClr val="tx1"/>
          </a:solidFill>
          <a:latin typeface="Tw Cen MT" panose="020B0602020104020603" pitchFamily="34" charset="77"/>
        </a:defRPr>
      </a:lvl5pPr>
      <a:lvl6pPr marL="457200" algn="ctr" rtl="0" fontAlgn="base">
        <a:lnSpc>
          <a:spcPct val="90000"/>
        </a:lnSpc>
        <a:spcBef>
          <a:spcPct val="0"/>
        </a:spcBef>
        <a:spcAft>
          <a:spcPct val="0"/>
        </a:spcAft>
        <a:defRPr sz="3600">
          <a:solidFill>
            <a:schemeClr val="tx1"/>
          </a:solidFill>
          <a:latin typeface="Tw Cen MT" panose="020B0602020104020603" pitchFamily="34" charset="77"/>
        </a:defRPr>
      </a:lvl6pPr>
      <a:lvl7pPr marL="914400" algn="ctr" rtl="0" fontAlgn="base">
        <a:lnSpc>
          <a:spcPct val="90000"/>
        </a:lnSpc>
        <a:spcBef>
          <a:spcPct val="0"/>
        </a:spcBef>
        <a:spcAft>
          <a:spcPct val="0"/>
        </a:spcAft>
        <a:defRPr sz="3600">
          <a:solidFill>
            <a:schemeClr val="tx1"/>
          </a:solidFill>
          <a:latin typeface="Tw Cen MT" panose="020B0602020104020603" pitchFamily="34" charset="77"/>
        </a:defRPr>
      </a:lvl7pPr>
      <a:lvl8pPr marL="1371600" algn="ctr" rtl="0" fontAlgn="base">
        <a:lnSpc>
          <a:spcPct val="90000"/>
        </a:lnSpc>
        <a:spcBef>
          <a:spcPct val="0"/>
        </a:spcBef>
        <a:spcAft>
          <a:spcPct val="0"/>
        </a:spcAft>
        <a:defRPr sz="3600">
          <a:solidFill>
            <a:schemeClr val="tx1"/>
          </a:solidFill>
          <a:latin typeface="Tw Cen MT" panose="020B0602020104020603" pitchFamily="34" charset="77"/>
        </a:defRPr>
      </a:lvl8pPr>
      <a:lvl9pPr marL="1828800" algn="ctr" rtl="0" fontAlgn="base">
        <a:lnSpc>
          <a:spcPct val="90000"/>
        </a:lnSpc>
        <a:spcBef>
          <a:spcPct val="0"/>
        </a:spcBef>
        <a:spcAft>
          <a:spcPct val="0"/>
        </a:spcAft>
        <a:defRPr sz="3600">
          <a:solidFill>
            <a:schemeClr val="tx1"/>
          </a:solidFill>
          <a:latin typeface="Tw Cen MT" panose="020B0602020104020603" pitchFamily="34" charset="77"/>
        </a:defRPr>
      </a:lvl9pPr>
    </p:titleStyle>
    <p:bodyStyle>
      <a:lvl1pPr marL="228600" indent="-228600" algn="l" rtl="0" eaLnBrk="0" fontAlgn="base" hangingPunct="0">
        <a:lnSpc>
          <a:spcPct val="120000"/>
        </a:lnSpc>
        <a:spcBef>
          <a:spcPts val="1000"/>
        </a:spcBef>
        <a:spcAft>
          <a:spcPct val="0"/>
        </a:spcAft>
        <a:buClr>
          <a:schemeClr val="tx1"/>
        </a:buClr>
        <a:buFont typeface="Arial" panose="020B0604020202020204" pitchFamily="34" charset="0"/>
        <a:buChar char="•"/>
        <a:defRPr sz="2000" kern="1200" cap="all">
          <a:solidFill>
            <a:schemeClr val="tx1"/>
          </a:solidFill>
          <a:latin typeface="+mn-lt"/>
          <a:ea typeface="+mn-ea"/>
          <a:cs typeface="+mn-cs"/>
        </a:defRPr>
      </a:lvl1pPr>
      <a:lvl2pPr marL="6858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kern="1200" cap="all">
          <a:solidFill>
            <a:schemeClr val="tx1"/>
          </a:solidFill>
          <a:latin typeface="+mn-lt"/>
          <a:ea typeface="+mn-ea"/>
          <a:cs typeface="+mn-cs"/>
        </a:defRPr>
      </a:lvl2pPr>
      <a:lvl3pPr marL="11430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sz="1600" kern="1200" cap="all">
          <a:solidFill>
            <a:schemeClr val="tx1"/>
          </a:solidFill>
          <a:latin typeface="+mn-lt"/>
          <a:ea typeface="+mn-ea"/>
          <a:cs typeface="+mn-cs"/>
        </a:defRPr>
      </a:lvl3pPr>
      <a:lvl4pPr marL="16002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sz="1400" kern="1200" cap="all">
          <a:solidFill>
            <a:schemeClr val="tx1"/>
          </a:solidFill>
          <a:latin typeface="+mn-lt"/>
          <a:ea typeface="+mn-ea"/>
          <a:cs typeface="+mn-cs"/>
        </a:defRPr>
      </a:lvl4pPr>
      <a:lvl5pPr marL="20574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sz="1400" kern="1200" cap="all">
          <a:solidFill>
            <a:schemeClr val="tx1"/>
          </a:solidFill>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a:extLst>
              <a:ext uri="{FF2B5EF4-FFF2-40B4-BE49-F238E27FC236}">
                <a16:creationId xmlns:a16="http://schemas.microsoft.com/office/drawing/2014/main" id="{F04C0718-8D06-AE26-1DA2-86CD70B7AC36}"/>
              </a:ext>
            </a:extLst>
          </p:cNvPr>
          <p:cNvSpPr>
            <a:spLocks noGrp="1" noChangeArrowheads="1"/>
          </p:cNvSpPr>
          <p:nvPr>
            <p:ph type="ctrTitle"/>
          </p:nvPr>
        </p:nvSpPr>
        <p:spPr>
          <a:xfrm>
            <a:off x="606253" y="2946400"/>
            <a:ext cx="7766222" cy="1549400"/>
          </a:xfrm>
        </p:spPr>
        <p:txBody>
          <a:bodyPr>
            <a:normAutofit fontScale="90000"/>
          </a:bodyPr>
          <a:lstStyle/>
          <a:p>
            <a:pPr eaLnBrk="1" fontAlgn="auto" hangingPunct="1">
              <a:spcAft>
                <a:spcPts val="0"/>
              </a:spcAft>
              <a:defRPr/>
            </a:pPr>
            <a:br>
              <a:rPr lang="en-US" altLang="en-US" sz="4000" dirty="0">
                <a:solidFill>
                  <a:schemeClr val="accent1"/>
                </a:solidFill>
                <a:latin typeface="Impact" panose="020B0806030902050204" pitchFamily="34" charset="0"/>
                <a:ea typeface="ＭＳ Ｐゴシック" panose="020B0600070205080204" pitchFamily="34" charset="-128"/>
              </a:rPr>
            </a:br>
            <a:br>
              <a:rPr lang="en-US" altLang="en-US" sz="4000" dirty="0">
                <a:solidFill>
                  <a:schemeClr val="accent1"/>
                </a:solidFill>
                <a:latin typeface="Impact" panose="020B0806030902050204" pitchFamily="34" charset="0"/>
                <a:ea typeface="ＭＳ Ｐゴシック" panose="020B0600070205080204" pitchFamily="34" charset="-128"/>
              </a:rPr>
            </a:br>
            <a:br>
              <a:rPr lang="en-US" altLang="en-US" sz="4000" dirty="0">
                <a:solidFill>
                  <a:schemeClr val="accent1"/>
                </a:solidFill>
                <a:latin typeface="Impact" panose="020B0806030902050204" pitchFamily="34" charset="0"/>
                <a:ea typeface="ＭＳ Ｐゴシック" panose="020B0600070205080204" pitchFamily="34" charset="-128"/>
              </a:rPr>
            </a:br>
            <a:br>
              <a:rPr lang="en-US" altLang="en-US" sz="4000" dirty="0">
                <a:solidFill>
                  <a:schemeClr val="accent1"/>
                </a:solidFill>
                <a:latin typeface="Impact" panose="020B0806030902050204" pitchFamily="34" charset="0"/>
                <a:ea typeface="ＭＳ Ｐゴシック" panose="020B0600070205080204" pitchFamily="34" charset="-128"/>
              </a:rPr>
            </a:br>
            <a:br>
              <a:rPr lang="en-US" altLang="en-US" sz="3100" dirty="0">
                <a:solidFill>
                  <a:schemeClr val="accent1"/>
                </a:solidFill>
                <a:latin typeface="Impact" panose="020B0806030902050204" pitchFamily="34" charset="0"/>
                <a:ea typeface="ＭＳ Ｐゴシック" panose="020B0600070205080204" pitchFamily="34" charset="-128"/>
              </a:rPr>
            </a:br>
            <a:r>
              <a:rPr lang="en-US" altLang="en-US" sz="3100" dirty="0">
                <a:solidFill>
                  <a:schemeClr val="accent1"/>
                </a:solidFill>
                <a:latin typeface="Impact" panose="020B0806030902050204" pitchFamily="34" charset="0"/>
                <a:ea typeface="ＭＳ Ｐゴシック" panose="020B0600070205080204" pitchFamily="34" charset="-128"/>
              </a:rPr>
              <a:t> </a:t>
            </a:r>
            <a:br>
              <a:rPr lang="en-US" altLang="en-US" sz="3100" dirty="0">
                <a:solidFill>
                  <a:schemeClr val="accent1"/>
                </a:solidFill>
                <a:latin typeface="Impact" panose="020B0806030902050204" pitchFamily="34" charset="0"/>
                <a:ea typeface="ＭＳ Ｐゴシック" panose="020B0600070205080204" pitchFamily="34" charset="-128"/>
              </a:rPr>
            </a:br>
            <a:br>
              <a:rPr lang="en-US" altLang="en-US" sz="3100" dirty="0">
                <a:solidFill>
                  <a:schemeClr val="accent1"/>
                </a:solidFill>
                <a:latin typeface="Impact" panose="020B0806030902050204" pitchFamily="34" charset="0"/>
                <a:ea typeface="ＭＳ Ｐゴシック" panose="020B0600070205080204" pitchFamily="34" charset="-128"/>
              </a:rPr>
            </a:br>
            <a:r>
              <a:rPr lang="en-US" altLang="en-US" sz="3100" dirty="0">
                <a:solidFill>
                  <a:schemeClr val="accent1"/>
                </a:solidFill>
                <a:latin typeface="Impact" panose="020B0806030902050204" pitchFamily="34" charset="0"/>
                <a:ea typeface="ＭＳ Ｐゴシック" panose="020B0600070205080204" pitchFamily="34" charset="-128"/>
              </a:rPr>
              <a:t>Leadership Opportunities and challenges</a:t>
            </a:r>
            <a:br>
              <a:rPr lang="en-US" altLang="en-US" sz="3100" dirty="0">
                <a:solidFill>
                  <a:schemeClr val="accent1"/>
                </a:solidFill>
                <a:latin typeface="Impact" panose="020B0806030902050204" pitchFamily="34" charset="0"/>
                <a:ea typeface="ＭＳ Ｐゴシック" panose="020B0600070205080204" pitchFamily="34" charset="-128"/>
              </a:rPr>
            </a:br>
            <a:br>
              <a:rPr lang="en-US" altLang="en-US" sz="3100" dirty="0">
                <a:solidFill>
                  <a:schemeClr val="accent1"/>
                </a:solidFill>
                <a:latin typeface="Impact" panose="020B0806030902050204" pitchFamily="34" charset="0"/>
                <a:ea typeface="ＭＳ Ｐゴシック" panose="020B0600070205080204" pitchFamily="34" charset="-128"/>
              </a:rPr>
            </a:br>
            <a:r>
              <a:rPr lang="en-US" altLang="en-US" sz="3100" dirty="0">
                <a:solidFill>
                  <a:schemeClr val="accent1"/>
                </a:solidFill>
                <a:latin typeface="Impact" panose="020B0806030902050204" pitchFamily="34" charset="0"/>
                <a:ea typeface="ＭＳ Ｐゴシック" panose="020B0600070205080204" pitchFamily="34" charset="-128"/>
              </a:rPr>
              <a:t>WILDERNESS wonderings while wandering</a:t>
            </a:r>
          </a:p>
        </p:txBody>
      </p:sp>
      <p:sp>
        <p:nvSpPr>
          <p:cNvPr id="15361" name="Subtitle 2">
            <a:extLst>
              <a:ext uri="{FF2B5EF4-FFF2-40B4-BE49-F238E27FC236}">
                <a16:creationId xmlns:a16="http://schemas.microsoft.com/office/drawing/2014/main" id="{86E41FBC-A075-1F11-97B0-0AEF305BC386}"/>
              </a:ext>
            </a:extLst>
          </p:cNvPr>
          <p:cNvSpPr>
            <a:spLocks noGrp="1" noChangeArrowheads="1"/>
          </p:cNvSpPr>
          <p:nvPr>
            <p:ph type="subTitle" idx="1"/>
          </p:nvPr>
        </p:nvSpPr>
        <p:spPr>
          <a:xfrm>
            <a:off x="771525" y="4495800"/>
            <a:ext cx="7772400" cy="1809750"/>
          </a:xfrm>
        </p:spPr>
        <p:txBody>
          <a:bodyPr>
            <a:normAutofit fontScale="70000" lnSpcReduction="20000"/>
          </a:bodyPr>
          <a:lstStyle/>
          <a:p>
            <a:pPr eaLnBrk="1" fontAlgn="auto" hangingPunct="1">
              <a:lnSpc>
                <a:spcPct val="80000"/>
              </a:lnSpc>
              <a:spcAft>
                <a:spcPts val="0"/>
              </a:spcAft>
              <a:defRPr/>
            </a:pPr>
            <a:endParaRPr lang="en-US" altLang="en-US" sz="1900" b="1" dirty="0">
              <a:solidFill>
                <a:schemeClr val="tx1"/>
              </a:solidFill>
              <a:ea typeface="ＭＳ Ｐゴシック" panose="020B0600070205080204" pitchFamily="34" charset="-128"/>
            </a:endParaRPr>
          </a:p>
          <a:p>
            <a:pPr algn="r" eaLnBrk="1" fontAlgn="auto" hangingPunct="1">
              <a:lnSpc>
                <a:spcPct val="80000"/>
              </a:lnSpc>
              <a:spcAft>
                <a:spcPts val="0"/>
              </a:spcAft>
              <a:defRPr/>
            </a:pPr>
            <a:r>
              <a:rPr lang="en-US" altLang="en-US" sz="1900" b="1" dirty="0">
                <a:solidFill>
                  <a:schemeClr val="accent1"/>
                </a:solidFill>
                <a:ea typeface="ＭＳ Ｐゴシック" panose="020B0600070205080204" pitchFamily="34" charset="-128"/>
              </a:rPr>
              <a:t>The Rev. Ruth Faith Santana-Grace</a:t>
            </a:r>
          </a:p>
          <a:p>
            <a:pPr algn="r" eaLnBrk="1" fontAlgn="auto" hangingPunct="1">
              <a:lnSpc>
                <a:spcPct val="80000"/>
              </a:lnSpc>
              <a:spcAft>
                <a:spcPts val="0"/>
              </a:spcAft>
              <a:defRPr/>
            </a:pPr>
            <a:r>
              <a:rPr lang="en-US" altLang="en-US" sz="1900" b="1" dirty="0">
                <a:solidFill>
                  <a:schemeClr val="accent1"/>
                </a:solidFill>
                <a:ea typeface="ＭＳ Ｐゴシック" panose="020B0600070205080204" pitchFamily="34" charset="-128"/>
              </a:rPr>
              <a:t>Co-Moderator, 225</a:t>
            </a:r>
            <a:r>
              <a:rPr lang="en-US" altLang="en-US" sz="1900" b="1" baseline="30000" dirty="0">
                <a:solidFill>
                  <a:schemeClr val="accent1"/>
                </a:solidFill>
                <a:ea typeface="ＭＳ Ｐゴシック" panose="020B0600070205080204" pitchFamily="34" charset="-128"/>
              </a:rPr>
              <a:t>th</a:t>
            </a:r>
            <a:r>
              <a:rPr lang="en-US" altLang="en-US" sz="1900" b="1" dirty="0">
                <a:solidFill>
                  <a:schemeClr val="accent1"/>
                </a:solidFill>
                <a:ea typeface="ＭＳ Ｐゴシック" panose="020B0600070205080204" pitchFamily="34" charset="-128"/>
              </a:rPr>
              <a:t> General Assembly</a:t>
            </a:r>
          </a:p>
          <a:p>
            <a:pPr algn="r" eaLnBrk="1" fontAlgn="auto" hangingPunct="1">
              <a:lnSpc>
                <a:spcPct val="80000"/>
              </a:lnSpc>
              <a:spcAft>
                <a:spcPts val="0"/>
              </a:spcAft>
              <a:defRPr/>
            </a:pPr>
            <a:r>
              <a:rPr lang="en-US" altLang="en-US" sz="1900" b="1" dirty="0">
                <a:solidFill>
                  <a:schemeClr val="accent1"/>
                </a:solidFill>
                <a:ea typeface="ＭＳ Ｐゴシック" panose="020B0600070205080204" pitchFamily="34" charset="-128"/>
              </a:rPr>
              <a:t>Presbyterian Church, USA</a:t>
            </a:r>
          </a:p>
          <a:p>
            <a:pPr algn="r" eaLnBrk="1" fontAlgn="auto" hangingPunct="1">
              <a:lnSpc>
                <a:spcPct val="80000"/>
              </a:lnSpc>
              <a:spcAft>
                <a:spcPts val="0"/>
              </a:spcAft>
              <a:defRPr/>
            </a:pPr>
            <a:endParaRPr lang="en-US" altLang="en-US" sz="1900" b="1" dirty="0">
              <a:solidFill>
                <a:schemeClr val="accent1"/>
              </a:solidFill>
              <a:ea typeface="ＭＳ Ｐゴシック" panose="020B0600070205080204" pitchFamily="34" charset="-128"/>
            </a:endParaRPr>
          </a:p>
          <a:p>
            <a:pPr algn="r" eaLnBrk="1" fontAlgn="auto" hangingPunct="1">
              <a:lnSpc>
                <a:spcPct val="80000"/>
              </a:lnSpc>
              <a:spcAft>
                <a:spcPts val="0"/>
              </a:spcAft>
              <a:defRPr/>
            </a:pPr>
            <a:r>
              <a:rPr lang="en-US" altLang="en-US" sz="1900" b="1" dirty="0">
                <a:solidFill>
                  <a:schemeClr val="accent1"/>
                </a:solidFill>
                <a:ea typeface="ＭＳ Ｐゴシック" panose="020B0600070205080204" pitchFamily="34" charset="-128"/>
              </a:rPr>
              <a:t>Synod of the Trinity</a:t>
            </a:r>
          </a:p>
          <a:p>
            <a:pPr algn="r" eaLnBrk="1" fontAlgn="auto" hangingPunct="1">
              <a:lnSpc>
                <a:spcPct val="80000"/>
              </a:lnSpc>
              <a:spcAft>
                <a:spcPts val="0"/>
              </a:spcAft>
              <a:defRPr/>
            </a:pPr>
            <a:r>
              <a:rPr lang="en-US" altLang="en-US" sz="1900" b="1" dirty="0">
                <a:solidFill>
                  <a:schemeClr val="accent1"/>
                </a:solidFill>
                <a:ea typeface="ＭＳ Ｐゴシック" panose="020B0600070205080204" pitchFamily="34" charset="-128"/>
              </a:rPr>
              <a:t>October 2023</a:t>
            </a:r>
          </a:p>
        </p:txBody>
      </p:sp>
      <p:pic>
        <p:nvPicPr>
          <p:cNvPr id="3" name="Picture 2" descr="A picture containing person, sky, clothing&#10;&#10;Description automatically generated">
            <a:extLst>
              <a:ext uri="{FF2B5EF4-FFF2-40B4-BE49-F238E27FC236}">
                <a16:creationId xmlns:a16="http://schemas.microsoft.com/office/drawing/2014/main" id="{08BC81E1-010B-43FA-2845-C779D72979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283" y="5231734"/>
            <a:ext cx="1081088" cy="1081088"/>
          </a:xfrm>
          <a:prstGeom prst="rect">
            <a:avLst/>
          </a:prstGeom>
        </p:spPr>
      </p:pic>
      <p:pic>
        <p:nvPicPr>
          <p:cNvPr id="5" name="Picture 4" descr="A picture containing person, sky, outdoor&#10;&#10;Description automatically generated">
            <a:extLst>
              <a:ext uri="{FF2B5EF4-FFF2-40B4-BE49-F238E27FC236}">
                <a16:creationId xmlns:a16="http://schemas.microsoft.com/office/drawing/2014/main" id="{93150125-191E-3EF7-9C43-1ED81F3A5A4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18391" y="5231734"/>
            <a:ext cx="1073816" cy="1073816"/>
          </a:xfrm>
          <a:prstGeom prst="rect">
            <a:avLst/>
          </a:prstGeom>
        </p:spPr>
      </p:pic>
      <p:pic>
        <p:nvPicPr>
          <p:cNvPr id="4" name="Picture 3" descr="Diagram&#10;&#10;Description automatically generated with medium confidence">
            <a:extLst>
              <a:ext uri="{FF2B5EF4-FFF2-40B4-BE49-F238E27FC236}">
                <a16:creationId xmlns:a16="http://schemas.microsoft.com/office/drawing/2014/main" id="{FB89B465-D97C-99FC-A9C0-8A64EB877DD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99775" y="5224462"/>
            <a:ext cx="1068662" cy="1081088"/>
          </a:xfrm>
          <a:prstGeom prst="rect">
            <a:avLst/>
          </a:prstGeom>
        </p:spPr>
      </p:pic>
      <p:pic>
        <p:nvPicPr>
          <p:cNvPr id="6" name="Picture 5" descr="A rainbow over a desert&#10;&#10;Description automatically generated">
            <a:extLst>
              <a:ext uri="{FF2B5EF4-FFF2-40B4-BE49-F238E27FC236}">
                <a16:creationId xmlns:a16="http://schemas.microsoft.com/office/drawing/2014/main" id="{BE0C7136-064F-C6D6-1AA4-33768E133FD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71600" y="1061907"/>
            <a:ext cx="6248400" cy="204395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3C80B-6CB0-CF45-8EDB-EE18625CB687}"/>
              </a:ext>
            </a:extLst>
          </p:cNvPr>
          <p:cNvSpPr>
            <a:spLocks noGrp="1"/>
          </p:cNvSpPr>
          <p:nvPr>
            <p:ph type="title"/>
          </p:nvPr>
        </p:nvSpPr>
        <p:spPr/>
        <p:txBody>
          <a:bodyPr>
            <a:normAutofit/>
          </a:bodyPr>
          <a:lstStyle/>
          <a:p>
            <a:r>
              <a:rPr lang="en-US" sz="3200" b="1" dirty="0">
                <a:solidFill>
                  <a:schemeClr val="accent1"/>
                </a:solidFill>
                <a:latin typeface="Impact" panose="020B0806030902050204" pitchFamily="34" charset="0"/>
              </a:rPr>
              <a:t>This is the time we’ve been </a:t>
            </a:r>
            <a:br>
              <a:rPr lang="en-US" sz="3200" b="1" dirty="0">
                <a:solidFill>
                  <a:schemeClr val="accent1"/>
                </a:solidFill>
                <a:latin typeface="Impact" panose="020B0806030902050204" pitchFamily="34" charset="0"/>
              </a:rPr>
            </a:br>
            <a:r>
              <a:rPr lang="en-US" sz="3200" b="1" dirty="0">
                <a:solidFill>
                  <a:schemeClr val="accent1"/>
                </a:solidFill>
                <a:latin typeface="Impact" panose="020B0806030902050204" pitchFamily="34" charset="0"/>
              </a:rPr>
              <a:t>gifted and given</a:t>
            </a:r>
          </a:p>
        </p:txBody>
      </p:sp>
      <p:sp>
        <p:nvSpPr>
          <p:cNvPr id="3" name="Content Placeholder 2">
            <a:extLst>
              <a:ext uri="{FF2B5EF4-FFF2-40B4-BE49-F238E27FC236}">
                <a16:creationId xmlns:a16="http://schemas.microsoft.com/office/drawing/2014/main" id="{F61F1834-B6EB-68A1-8B15-56CC6E2B5288}"/>
              </a:ext>
            </a:extLst>
          </p:cNvPr>
          <p:cNvSpPr>
            <a:spLocks noGrp="1"/>
          </p:cNvSpPr>
          <p:nvPr>
            <p:ph idx="1"/>
          </p:nvPr>
        </p:nvSpPr>
        <p:spPr/>
        <p:txBody>
          <a:bodyPr>
            <a:normAutofit/>
          </a:bodyPr>
          <a:lstStyle/>
          <a:p>
            <a:pPr marL="0" indent="0" algn="ctr">
              <a:buNone/>
            </a:pPr>
            <a:endParaRPr lang="en-US" sz="2400" b="1" dirty="0">
              <a:solidFill>
                <a:schemeClr val="accent1"/>
              </a:solidFill>
            </a:endParaRPr>
          </a:p>
          <a:p>
            <a:pPr marL="0" indent="0" algn="ctr">
              <a:buNone/>
            </a:pPr>
            <a:r>
              <a:rPr lang="en-US" sz="2400" b="1" dirty="0">
                <a:solidFill>
                  <a:schemeClr val="accent1"/>
                </a:solidFill>
              </a:rPr>
              <a:t>We’ve been called for a time such as this!</a:t>
            </a:r>
          </a:p>
          <a:p>
            <a:pPr marL="0" indent="0">
              <a:buNone/>
            </a:pPr>
            <a:endParaRPr lang="en-US" sz="2400" b="1" dirty="0">
              <a:solidFill>
                <a:schemeClr val="accent1"/>
              </a:solidFill>
            </a:endParaRPr>
          </a:p>
          <a:p>
            <a:pPr marL="0" indent="0" algn="ctr">
              <a:buNone/>
            </a:pPr>
            <a:r>
              <a:rPr lang="en-US" sz="2400" b="1" dirty="0">
                <a:solidFill>
                  <a:schemeClr val="accent1"/>
                </a:solidFill>
              </a:rPr>
              <a:t>What will we do with our moment in time?</a:t>
            </a:r>
          </a:p>
          <a:p>
            <a:pPr marL="0" indent="0" algn="ctr">
              <a:buNone/>
            </a:pPr>
            <a:r>
              <a:rPr lang="en-US" sz="2400" b="1" dirty="0">
                <a:solidFill>
                  <a:schemeClr val="accent1"/>
                </a:solidFill>
              </a:rPr>
              <a:t>(Paleontology)</a:t>
            </a:r>
          </a:p>
        </p:txBody>
      </p:sp>
    </p:spTree>
    <p:extLst>
      <p:ext uri="{BB962C8B-B14F-4D97-AF65-F5344CB8AC3E}">
        <p14:creationId xmlns:p14="http://schemas.microsoft.com/office/powerpoint/2010/main" val="1596249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2">
            <a:extLst>
              <a:ext uri="{FF2B5EF4-FFF2-40B4-BE49-F238E27FC236}">
                <a16:creationId xmlns:a16="http://schemas.microsoft.com/office/drawing/2014/main" id="{CD0D8D7D-4064-6032-A0B7-C54D20909776}"/>
              </a:ext>
            </a:extLst>
          </p:cNvPr>
          <p:cNvSpPr>
            <a:spLocks noGrp="1" noChangeArrowheads="1"/>
          </p:cNvSpPr>
          <p:nvPr>
            <p:ph type="title"/>
          </p:nvPr>
        </p:nvSpPr>
        <p:spPr>
          <a:xfrm>
            <a:off x="685800" y="619125"/>
            <a:ext cx="7696200" cy="1209675"/>
          </a:xfrm>
        </p:spPr>
        <p:txBody>
          <a:bodyPr/>
          <a:lstStyle/>
          <a:p>
            <a:pPr eaLnBrk="1" fontAlgn="auto" hangingPunct="1">
              <a:spcAft>
                <a:spcPts val="0"/>
              </a:spcAft>
              <a:defRPr/>
            </a:pPr>
            <a:r>
              <a:rPr lang="en-US" altLang="en-US" dirty="0">
                <a:solidFill>
                  <a:schemeClr val="accent1"/>
                </a:solidFill>
                <a:latin typeface="Impact" panose="020B0806030902050204" pitchFamily="34" charset="0"/>
                <a:ea typeface="ＭＳ Ｐゴシック" panose="020B0600070205080204" pitchFamily="34" charset="-128"/>
              </a:rPr>
              <a:t>Our leadership  options</a:t>
            </a:r>
          </a:p>
        </p:txBody>
      </p:sp>
      <p:sp>
        <p:nvSpPr>
          <p:cNvPr id="19459" name="Content Placeholder 1">
            <a:extLst>
              <a:ext uri="{FF2B5EF4-FFF2-40B4-BE49-F238E27FC236}">
                <a16:creationId xmlns:a16="http://schemas.microsoft.com/office/drawing/2014/main" id="{2EC7727C-43AA-078C-6119-63C9202F56BB}"/>
              </a:ext>
            </a:extLst>
          </p:cNvPr>
          <p:cNvSpPr>
            <a:spLocks noGrp="1" noChangeArrowheads="1"/>
          </p:cNvSpPr>
          <p:nvPr>
            <p:ph idx="1"/>
          </p:nvPr>
        </p:nvSpPr>
        <p:spPr>
          <a:xfrm>
            <a:off x="628650" y="1371600"/>
            <a:ext cx="7886700" cy="4648200"/>
          </a:xfrm>
        </p:spPr>
        <p:txBody>
          <a:bodyPr>
            <a:normAutofit fontScale="92500"/>
          </a:bodyPr>
          <a:lstStyle/>
          <a:p>
            <a:pPr marL="109537" indent="0" algn="ctr" eaLnBrk="1" fontAlgn="auto" hangingPunct="1">
              <a:spcAft>
                <a:spcPts val="0"/>
              </a:spcAft>
              <a:buFont typeface="Arial" panose="020B0604020202020204" pitchFamily="34" charset="0"/>
              <a:buNone/>
              <a:defRPr/>
            </a:pPr>
            <a:endParaRPr lang="en-US" altLang="en-US" sz="2800" b="1" dirty="0">
              <a:solidFill>
                <a:schemeClr val="accent1"/>
              </a:solidFill>
            </a:endParaRPr>
          </a:p>
          <a:p>
            <a:pPr marL="566737" indent="-457200" eaLnBrk="1" fontAlgn="auto" hangingPunct="1">
              <a:spcAft>
                <a:spcPts val="0"/>
              </a:spcAft>
              <a:defRPr/>
            </a:pPr>
            <a:r>
              <a:rPr lang="en-US" altLang="en-US" b="1" dirty="0">
                <a:solidFill>
                  <a:schemeClr val="accent1"/>
                </a:solidFill>
              </a:rPr>
              <a:t>Do nothing and hope (this is a decision)</a:t>
            </a:r>
          </a:p>
          <a:p>
            <a:pPr marL="566737" indent="-457200" eaLnBrk="1" fontAlgn="auto" hangingPunct="1">
              <a:spcAft>
                <a:spcPts val="0"/>
              </a:spcAft>
              <a:defRPr/>
            </a:pPr>
            <a:r>
              <a:rPr lang="en-US" altLang="en-US" b="1" dirty="0">
                <a:solidFill>
                  <a:schemeClr val="accent1"/>
                </a:solidFill>
              </a:rPr>
              <a:t>Try to STOP A RE-FORMATION </a:t>
            </a:r>
          </a:p>
          <a:p>
            <a:pPr marL="566737" indent="-457200" eaLnBrk="1" fontAlgn="auto" hangingPunct="1">
              <a:spcAft>
                <a:spcPts val="0"/>
              </a:spcAft>
              <a:defRPr/>
            </a:pPr>
            <a:r>
              <a:rPr lang="en-US" altLang="en-US" b="1" dirty="0">
                <a:solidFill>
                  <a:schemeClr val="accent1"/>
                </a:solidFill>
              </a:rPr>
              <a:t>Recite the SEVEN DEADLY WORDS -“WE NEVER DID IT THAT WAY BEFORE”.  </a:t>
            </a:r>
          </a:p>
          <a:p>
            <a:pPr marL="566737" indent="-457200" eaLnBrk="1" fontAlgn="auto" hangingPunct="1">
              <a:spcAft>
                <a:spcPts val="0"/>
              </a:spcAft>
              <a:defRPr/>
            </a:pPr>
            <a:r>
              <a:rPr lang="en-US" altLang="en-US" b="1" dirty="0">
                <a:solidFill>
                  <a:schemeClr val="accent1"/>
                </a:solidFill>
              </a:rPr>
              <a:t>CHOOSE TO stay bounded by AN ILLUSION OF WHAT HAS BEEN (LAMENTING AND POWERLESS)</a:t>
            </a:r>
          </a:p>
          <a:p>
            <a:pPr marL="566737" indent="-457200" eaLnBrk="1" fontAlgn="auto" hangingPunct="1">
              <a:spcAft>
                <a:spcPts val="0"/>
              </a:spcAft>
              <a:defRPr/>
            </a:pPr>
            <a:r>
              <a:rPr lang="en-US" altLang="en-US" b="1" dirty="0">
                <a:solidFill>
                  <a:schemeClr val="accent1"/>
                </a:solidFill>
              </a:rPr>
              <a:t>hide in </a:t>
            </a:r>
            <a:r>
              <a:rPr lang="en-US" altLang="en-US" b="1" dirty="0" err="1">
                <a:solidFill>
                  <a:schemeClr val="accent1"/>
                </a:solidFill>
              </a:rPr>
              <a:t>aSSUMPTIONS</a:t>
            </a:r>
            <a:r>
              <a:rPr lang="en-US" altLang="en-US" b="1" dirty="0">
                <a:solidFill>
                  <a:schemeClr val="accent1"/>
                </a:solidFill>
              </a:rPr>
              <a:t>, fear, self-righteousness and cynicism</a:t>
            </a:r>
          </a:p>
          <a:p>
            <a:pPr marL="566737" indent="-457200" eaLnBrk="1" fontAlgn="auto" hangingPunct="1">
              <a:spcAft>
                <a:spcPts val="0"/>
              </a:spcAft>
              <a:defRPr/>
            </a:pPr>
            <a:r>
              <a:rPr lang="en-US" altLang="en-US" b="1" dirty="0">
                <a:solidFill>
                  <a:schemeClr val="accent1"/>
                </a:solidFill>
              </a:rPr>
              <a:t>Try to “CANOE THE MOUNTAINS” – instead of using NEW NAVIGATIONAL TOOLS </a:t>
            </a:r>
            <a:r>
              <a:rPr lang="en-US" altLang="en-US" sz="1800" b="1" dirty="0">
                <a:solidFill>
                  <a:schemeClr val="accent1"/>
                </a:solidFill>
              </a:rPr>
              <a:t>(TODD BOLSINGER</a:t>
            </a:r>
            <a:r>
              <a:rPr lang="en-US" altLang="en-US" sz="3000" b="1" dirty="0">
                <a:solidFill>
                  <a:schemeClr val="accent1"/>
                </a:solidFill>
              </a:rPr>
              <a:t>)   OR</a:t>
            </a:r>
          </a:p>
          <a:p>
            <a:pPr marL="566737" indent="-457200" eaLnBrk="1" fontAlgn="auto" hangingPunct="1">
              <a:spcAft>
                <a:spcPts val="0"/>
              </a:spcAft>
              <a:defRPr/>
            </a:pPr>
            <a:endParaRPr lang="en-US" altLang="en-US" sz="2800" b="1" dirty="0">
              <a:solidFill>
                <a:schemeClr val="accent1"/>
              </a:solidFill>
            </a:endParaRPr>
          </a:p>
          <a:p>
            <a:pPr marL="109537" indent="0" algn="ctr" eaLnBrk="1" fontAlgn="auto" hangingPunct="1">
              <a:spcAft>
                <a:spcPts val="0"/>
              </a:spcAft>
              <a:buFont typeface="Arial" panose="020B0604020202020204" pitchFamily="34" charset="0"/>
              <a:buNone/>
              <a:defRPr/>
            </a:pPr>
            <a:endParaRPr lang="en-US" altLang="en-US" dirty="0">
              <a:solidFill>
                <a:schemeClr val="accent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E03F1C-54BF-0310-DEB2-F505CFB54D62}"/>
              </a:ext>
            </a:extLst>
          </p:cNvPr>
          <p:cNvSpPr>
            <a:spLocks noGrp="1"/>
          </p:cNvSpPr>
          <p:nvPr>
            <p:ph type="title"/>
          </p:nvPr>
        </p:nvSpPr>
        <p:spPr>
          <a:xfrm>
            <a:off x="685800" y="619125"/>
            <a:ext cx="7772400" cy="1209675"/>
          </a:xfrm>
        </p:spPr>
        <p:txBody>
          <a:bodyPr>
            <a:normAutofit/>
          </a:bodyPr>
          <a:lstStyle/>
          <a:p>
            <a:r>
              <a:rPr lang="en-US" sz="3200" b="1" dirty="0">
                <a:solidFill>
                  <a:schemeClr val="accent1"/>
                </a:solidFill>
                <a:latin typeface="Impact" panose="020B0806030902050204" pitchFamily="34" charset="0"/>
              </a:rPr>
              <a:t>….OR as leaders, we can</a:t>
            </a:r>
          </a:p>
        </p:txBody>
      </p:sp>
      <p:sp>
        <p:nvSpPr>
          <p:cNvPr id="3" name="Content Placeholder 2">
            <a:extLst>
              <a:ext uri="{FF2B5EF4-FFF2-40B4-BE49-F238E27FC236}">
                <a16:creationId xmlns:a16="http://schemas.microsoft.com/office/drawing/2014/main" id="{73B90C92-02ED-86A7-9799-D1EC0C63BAE0}"/>
              </a:ext>
            </a:extLst>
          </p:cNvPr>
          <p:cNvSpPr>
            <a:spLocks noGrp="1"/>
          </p:cNvSpPr>
          <p:nvPr>
            <p:ph idx="1"/>
          </p:nvPr>
        </p:nvSpPr>
        <p:spPr>
          <a:xfrm>
            <a:off x="685800" y="1676400"/>
            <a:ext cx="7772400" cy="4562475"/>
          </a:xfrm>
        </p:spPr>
        <p:txBody>
          <a:bodyPr>
            <a:normAutofit fontScale="85000" lnSpcReduction="20000"/>
          </a:bodyPr>
          <a:lstStyle/>
          <a:p>
            <a:pPr marL="109537" indent="0" eaLnBrk="1" fontAlgn="auto" hangingPunct="1">
              <a:spcAft>
                <a:spcPts val="0"/>
              </a:spcAft>
              <a:buNone/>
              <a:defRPr/>
            </a:pPr>
            <a:endParaRPr lang="en-US" altLang="en-US" b="1" dirty="0">
              <a:solidFill>
                <a:schemeClr val="accent1"/>
              </a:solidFill>
            </a:endParaRPr>
          </a:p>
          <a:p>
            <a:pPr marL="566737" indent="-457200" eaLnBrk="1" fontAlgn="auto" hangingPunct="1">
              <a:spcAft>
                <a:spcPts val="0"/>
              </a:spcAft>
              <a:defRPr/>
            </a:pPr>
            <a:r>
              <a:rPr lang="en-US" altLang="en-US" b="1" dirty="0">
                <a:solidFill>
                  <a:schemeClr val="accent1"/>
                </a:solidFill>
              </a:rPr>
              <a:t>Affirm that we believe that God’s plans for us are bigger than what we can see or envision?</a:t>
            </a:r>
          </a:p>
          <a:p>
            <a:pPr marL="109537" indent="0" eaLnBrk="1" fontAlgn="auto" hangingPunct="1">
              <a:spcAft>
                <a:spcPts val="0"/>
              </a:spcAft>
              <a:buNone/>
              <a:defRPr/>
            </a:pPr>
            <a:endParaRPr lang="en-US" altLang="en-US" b="1" dirty="0">
              <a:solidFill>
                <a:schemeClr val="accent1"/>
              </a:solidFill>
            </a:endParaRPr>
          </a:p>
          <a:p>
            <a:pPr marL="566737" indent="-457200" eaLnBrk="1" fontAlgn="auto" hangingPunct="1">
              <a:spcAft>
                <a:spcPts val="0"/>
              </a:spcAft>
              <a:defRPr/>
            </a:pPr>
            <a:r>
              <a:rPr lang="en-US" altLang="en-US" b="1" dirty="0">
                <a:solidFill>
                  <a:schemeClr val="accent1"/>
                </a:solidFill>
              </a:rPr>
              <a:t>Embrace THIS AS A SEASON OF unmapped OPPORTUNITIES – THERE WILL BE RISKS AND WE WILL FAIL</a:t>
            </a:r>
          </a:p>
          <a:p>
            <a:pPr marL="109537" indent="0" eaLnBrk="1" fontAlgn="auto" hangingPunct="1">
              <a:spcAft>
                <a:spcPts val="0"/>
              </a:spcAft>
              <a:buNone/>
              <a:defRPr/>
            </a:pPr>
            <a:endParaRPr lang="en-US" altLang="en-US" b="1" dirty="0">
              <a:solidFill>
                <a:schemeClr val="accent1"/>
              </a:solidFill>
            </a:endParaRPr>
          </a:p>
          <a:p>
            <a:pPr marL="566737" indent="-457200" eaLnBrk="1" fontAlgn="auto" hangingPunct="1">
              <a:spcAft>
                <a:spcPts val="0"/>
              </a:spcAft>
              <a:defRPr/>
            </a:pPr>
            <a:r>
              <a:rPr lang="en-US" altLang="en-US" b="1" dirty="0">
                <a:solidFill>
                  <a:schemeClr val="accent1"/>
                </a:solidFill>
              </a:rPr>
              <a:t>Lean into what we have – not what we do not have (resisting the theology of  scarcity) – BE CREATIVE</a:t>
            </a:r>
          </a:p>
          <a:p>
            <a:pPr marL="1309687" lvl="2" indent="-285750" eaLnBrk="1" fontAlgn="auto" hangingPunct="1">
              <a:spcAft>
                <a:spcPts val="0"/>
              </a:spcAft>
              <a:defRPr/>
            </a:pPr>
            <a:r>
              <a:rPr lang="en-US" altLang="en-US" b="1" dirty="0">
                <a:solidFill>
                  <a:schemeClr val="accent1"/>
                </a:solidFill>
              </a:rPr>
              <a:t>ASK TOUGH QUESTIONS:  What </a:t>
            </a:r>
            <a:r>
              <a:rPr lang="en-US" altLang="en-US" b="1" dirty="0" err="1">
                <a:solidFill>
                  <a:schemeClr val="accent1"/>
                </a:solidFill>
              </a:rPr>
              <a:t>aRE</a:t>
            </a:r>
            <a:r>
              <a:rPr lang="en-US" altLang="en-US" b="1" dirty="0">
                <a:solidFill>
                  <a:schemeClr val="accent1"/>
                </a:solidFill>
              </a:rPr>
              <a:t> WE INVITING OTHERS TO?  WHAT ARE WE SERVING?</a:t>
            </a:r>
          </a:p>
          <a:p>
            <a:pPr marL="109537" indent="0" eaLnBrk="1" fontAlgn="auto" hangingPunct="1">
              <a:spcAft>
                <a:spcPts val="0"/>
              </a:spcAft>
              <a:buNone/>
              <a:defRPr/>
            </a:pPr>
            <a:endParaRPr lang="en-US" altLang="en-US" b="1" dirty="0">
              <a:solidFill>
                <a:schemeClr val="accent1"/>
              </a:solidFill>
            </a:endParaRPr>
          </a:p>
          <a:p>
            <a:pPr marL="566737" indent="-457200" eaLnBrk="1" fontAlgn="auto" hangingPunct="1">
              <a:spcAft>
                <a:spcPts val="0"/>
              </a:spcAft>
              <a:defRPr/>
            </a:pPr>
            <a:r>
              <a:rPr lang="en-US" altLang="en-US" b="1" dirty="0">
                <a:solidFill>
                  <a:schemeClr val="accent1"/>
                </a:solidFill>
              </a:rPr>
              <a:t>ENJOY THE JOURNEY - HAVE FUN!</a:t>
            </a:r>
          </a:p>
          <a:p>
            <a:pPr marL="566737" indent="-457200" eaLnBrk="1" fontAlgn="auto" hangingPunct="1">
              <a:spcAft>
                <a:spcPts val="0"/>
              </a:spcAft>
              <a:defRPr/>
            </a:pPr>
            <a:endParaRPr lang="en-US" altLang="en-US" b="1" dirty="0">
              <a:solidFill>
                <a:schemeClr val="accent1"/>
              </a:solidFill>
            </a:endParaRPr>
          </a:p>
          <a:p>
            <a:pPr marL="566737" indent="-457200" eaLnBrk="1" fontAlgn="auto" hangingPunct="1">
              <a:spcAft>
                <a:spcPts val="0"/>
              </a:spcAft>
              <a:defRPr/>
            </a:pPr>
            <a:endParaRPr lang="en-US" altLang="en-US" b="1" dirty="0">
              <a:solidFill>
                <a:schemeClr val="accent1"/>
              </a:solidFill>
            </a:endParaRPr>
          </a:p>
          <a:p>
            <a:endParaRPr lang="en-US" dirty="0"/>
          </a:p>
        </p:txBody>
      </p:sp>
    </p:spTree>
    <p:extLst>
      <p:ext uri="{BB962C8B-B14F-4D97-AF65-F5344CB8AC3E}">
        <p14:creationId xmlns:p14="http://schemas.microsoft.com/office/powerpoint/2010/main" val="26908914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2">
            <a:extLst>
              <a:ext uri="{FF2B5EF4-FFF2-40B4-BE49-F238E27FC236}">
                <a16:creationId xmlns:a16="http://schemas.microsoft.com/office/drawing/2014/main" id="{4C7A8F1A-1E39-896E-46F4-508FBF380F3B}"/>
              </a:ext>
            </a:extLst>
          </p:cNvPr>
          <p:cNvSpPr>
            <a:spLocks noGrp="1" noChangeArrowheads="1"/>
          </p:cNvSpPr>
          <p:nvPr>
            <p:ph type="title"/>
          </p:nvPr>
        </p:nvSpPr>
        <p:spPr>
          <a:xfrm>
            <a:off x="685800" y="619125"/>
            <a:ext cx="7620000" cy="904875"/>
          </a:xfrm>
        </p:spPr>
        <p:txBody>
          <a:bodyPr>
            <a:normAutofit/>
          </a:bodyPr>
          <a:lstStyle/>
          <a:p>
            <a:pPr eaLnBrk="1" fontAlgn="auto" hangingPunct="1">
              <a:spcAft>
                <a:spcPts val="0"/>
              </a:spcAft>
              <a:defRPr/>
            </a:pPr>
            <a:r>
              <a:rPr lang="en-US" altLang="en-US" dirty="0">
                <a:solidFill>
                  <a:schemeClr val="accent1"/>
                </a:solidFill>
                <a:latin typeface="Impact" panose="020B0806030902050204" pitchFamily="34" charset="0"/>
                <a:ea typeface="ＭＳ Ｐゴシック" panose="020B0600070205080204" pitchFamily="34" charset="-128"/>
              </a:rPr>
              <a:t>A word of </a:t>
            </a:r>
            <a:r>
              <a:rPr lang="en-US" altLang="en-US" dirty="0" err="1">
                <a:solidFill>
                  <a:schemeClr val="accent1"/>
                </a:solidFill>
                <a:latin typeface="Impact" panose="020B0806030902050204" pitchFamily="34" charset="0"/>
                <a:ea typeface="ＭＳ Ｐゴシック" panose="020B0600070205080204" pitchFamily="34" charset="-128"/>
              </a:rPr>
              <a:t>en</a:t>
            </a:r>
            <a:r>
              <a:rPr lang="en-US" altLang="en-US" dirty="0">
                <a:solidFill>
                  <a:schemeClr val="accent1"/>
                </a:solidFill>
                <a:latin typeface="Impact" panose="020B0806030902050204" pitchFamily="34" charset="0"/>
                <a:ea typeface="ＭＳ Ｐゴシック" panose="020B0600070205080204" pitchFamily="34" charset="-128"/>
              </a:rPr>
              <a:t>-courage-</a:t>
            </a:r>
            <a:r>
              <a:rPr lang="en-US" altLang="en-US" dirty="0" err="1">
                <a:solidFill>
                  <a:schemeClr val="accent1"/>
                </a:solidFill>
                <a:latin typeface="Impact" panose="020B0806030902050204" pitchFamily="34" charset="0"/>
                <a:ea typeface="ＭＳ Ｐゴシック" panose="020B0600070205080204" pitchFamily="34" charset="-128"/>
              </a:rPr>
              <a:t>ment</a:t>
            </a:r>
            <a:endParaRPr lang="en-US" altLang="en-US" dirty="0">
              <a:solidFill>
                <a:schemeClr val="accent1"/>
              </a:solidFill>
              <a:latin typeface="Impact" panose="020B0806030902050204" pitchFamily="34" charset="0"/>
              <a:ea typeface="ＭＳ Ｐゴシック" panose="020B0600070205080204" pitchFamily="34" charset="-128"/>
            </a:endParaRPr>
          </a:p>
        </p:txBody>
      </p:sp>
      <p:sp>
        <p:nvSpPr>
          <p:cNvPr id="17410" name="Content Placeholder 1">
            <a:extLst>
              <a:ext uri="{FF2B5EF4-FFF2-40B4-BE49-F238E27FC236}">
                <a16:creationId xmlns:a16="http://schemas.microsoft.com/office/drawing/2014/main" id="{2A3D543D-5939-E1D1-6F40-933D5D3753F2}"/>
              </a:ext>
            </a:extLst>
          </p:cNvPr>
          <p:cNvSpPr>
            <a:spLocks noGrp="1" noChangeArrowheads="1"/>
          </p:cNvSpPr>
          <p:nvPr>
            <p:ph idx="1"/>
          </p:nvPr>
        </p:nvSpPr>
        <p:spPr>
          <a:xfrm>
            <a:off x="457200" y="1690688"/>
            <a:ext cx="8229600" cy="4481512"/>
          </a:xfrm>
        </p:spPr>
        <p:txBody>
          <a:bodyPr>
            <a:normAutofit/>
          </a:bodyPr>
          <a:lstStyle/>
          <a:p>
            <a:pPr algn="ctr" eaLnBrk="1" fontAlgn="auto" hangingPunct="1">
              <a:spcAft>
                <a:spcPts val="0"/>
              </a:spcAft>
              <a:buFont typeface="Wingdings 3" pitchFamily="2" charset="2"/>
              <a:buNone/>
              <a:defRPr/>
            </a:pPr>
            <a:r>
              <a:rPr lang="en-US" altLang="en-US" sz="2400" b="1" u="sng" dirty="0">
                <a:solidFill>
                  <a:schemeClr val="accent1">
                    <a:lumMod val="75000"/>
                  </a:schemeClr>
                </a:solidFill>
                <a:ea typeface="ＭＳ Ｐゴシック" panose="020B0600070205080204" pitchFamily="34" charset="-128"/>
              </a:rPr>
              <a:t> </a:t>
            </a:r>
          </a:p>
          <a:p>
            <a:pPr algn="ctr" eaLnBrk="1" fontAlgn="auto" hangingPunct="1">
              <a:spcAft>
                <a:spcPts val="0"/>
              </a:spcAft>
              <a:buFont typeface="Wingdings 3" pitchFamily="2" charset="2"/>
              <a:buNone/>
              <a:defRPr/>
            </a:pPr>
            <a:r>
              <a:rPr lang="en-US" altLang="en-US" sz="3000" b="1" dirty="0">
                <a:solidFill>
                  <a:schemeClr val="accent1"/>
                </a:solidFill>
                <a:ea typeface="ＭＳ Ｐゴシック" panose="020B0600070205080204" pitchFamily="34" charset="-128"/>
              </a:rPr>
              <a:t>May your life in the wilderness </a:t>
            </a:r>
          </a:p>
          <a:p>
            <a:pPr algn="ctr" eaLnBrk="1" fontAlgn="auto" hangingPunct="1">
              <a:spcAft>
                <a:spcPts val="0"/>
              </a:spcAft>
              <a:buFont typeface="Wingdings 3" pitchFamily="2" charset="2"/>
              <a:buNone/>
              <a:defRPr/>
            </a:pPr>
            <a:r>
              <a:rPr lang="en-US" altLang="en-US" sz="3000" b="1" dirty="0">
                <a:solidFill>
                  <a:schemeClr val="accent1"/>
                </a:solidFill>
                <a:ea typeface="ＭＳ Ｐゴシック" panose="020B0600070205080204" pitchFamily="34" charset="-128"/>
              </a:rPr>
              <a:t>be framed by:</a:t>
            </a:r>
          </a:p>
          <a:p>
            <a:pPr algn="ctr" eaLnBrk="1" fontAlgn="auto" hangingPunct="1">
              <a:spcAft>
                <a:spcPts val="0"/>
              </a:spcAft>
              <a:buFont typeface="Wingdings 3" pitchFamily="2" charset="2"/>
              <a:buNone/>
              <a:defRPr/>
            </a:pPr>
            <a:endParaRPr lang="en-US" altLang="en-US" sz="3000" b="1" dirty="0">
              <a:solidFill>
                <a:schemeClr val="accent1"/>
              </a:solidFill>
              <a:ea typeface="ＭＳ Ｐゴシック" panose="020B0600070205080204" pitchFamily="34" charset="-128"/>
            </a:endParaRPr>
          </a:p>
          <a:p>
            <a:pPr algn="ctr" eaLnBrk="1" fontAlgn="auto" hangingPunct="1">
              <a:spcAft>
                <a:spcPts val="0"/>
              </a:spcAft>
              <a:buFont typeface="Wingdings 3" pitchFamily="2" charset="2"/>
              <a:buNone/>
              <a:defRPr/>
            </a:pPr>
            <a:r>
              <a:rPr lang="en-US" altLang="en-US" sz="2400" b="1" dirty="0">
                <a:solidFill>
                  <a:schemeClr val="accent1"/>
                </a:solidFill>
                <a:ea typeface="ＭＳ Ｐゴシック" panose="020B0600070205080204" pitchFamily="34" charset="-128"/>
              </a:rPr>
              <a:t> dreaming dreams </a:t>
            </a:r>
            <a:r>
              <a:rPr lang="en-US" altLang="en-US" sz="2400" dirty="0">
                <a:solidFill>
                  <a:schemeClr val="accent1"/>
                </a:solidFill>
                <a:ea typeface="ＭＳ Ｐゴシック" panose="020B0600070205080204" pitchFamily="34" charset="-128"/>
              </a:rPr>
              <a:t>(</a:t>
            </a:r>
            <a:r>
              <a:rPr lang="en-US" altLang="en-US" sz="2400" dirty="0" err="1">
                <a:solidFill>
                  <a:schemeClr val="accent1"/>
                </a:solidFill>
                <a:ea typeface="ＭＳ Ｐゴシック" panose="020B0600070205080204" pitchFamily="34" charset="-128"/>
              </a:rPr>
              <a:t>joel</a:t>
            </a:r>
            <a:r>
              <a:rPr lang="en-US" altLang="en-US" sz="2400" dirty="0">
                <a:solidFill>
                  <a:schemeClr val="accent1"/>
                </a:solidFill>
                <a:ea typeface="ＭＳ Ｐゴシック" panose="020B0600070205080204" pitchFamily="34" charset="-128"/>
              </a:rPr>
              <a:t> 2) </a:t>
            </a:r>
          </a:p>
          <a:p>
            <a:pPr algn="ctr" eaLnBrk="1" fontAlgn="auto" hangingPunct="1">
              <a:spcAft>
                <a:spcPts val="0"/>
              </a:spcAft>
              <a:buFont typeface="Wingdings 3" pitchFamily="2" charset="2"/>
              <a:buNone/>
              <a:defRPr/>
            </a:pPr>
            <a:r>
              <a:rPr lang="en-US" altLang="en-US" sz="2400" b="1" dirty="0">
                <a:solidFill>
                  <a:schemeClr val="accent1"/>
                </a:solidFill>
                <a:ea typeface="ＭＳ Ｐゴシック" panose="020B0600070205080204" pitchFamily="34" charset="-128"/>
              </a:rPr>
              <a:t>Collaborating (</a:t>
            </a:r>
            <a:r>
              <a:rPr lang="en-US" altLang="en-US" sz="2400" dirty="0">
                <a:solidFill>
                  <a:schemeClr val="accent1"/>
                </a:solidFill>
                <a:ea typeface="ＭＳ Ｐゴシック" panose="020B0600070205080204" pitchFamily="34" charset="-128"/>
              </a:rPr>
              <a:t>Mark 6:7; Luke 10:1-3) </a:t>
            </a:r>
          </a:p>
          <a:p>
            <a:pPr algn="ctr" eaLnBrk="1" fontAlgn="auto" hangingPunct="1">
              <a:spcAft>
                <a:spcPts val="0"/>
              </a:spcAft>
              <a:buFont typeface="Wingdings 3" pitchFamily="2" charset="2"/>
              <a:buNone/>
              <a:defRPr/>
            </a:pPr>
            <a:r>
              <a:rPr lang="en-US" altLang="en-US" sz="2400" b="1" dirty="0">
                <a:solidFill>
                  <a:schemeClr val="accent1"/>
                </a:solidFill>
                <a:ea typeface="ＭＳ Ｐゴシック" panose="020B0600070205080204" pitchFamily="34" charset="-128"/>
              </a:rPr>
              <a:t>Sharing your story </a:t>
            </a:r>
            <a:r>
              <a:rPr lang="en-US" altLang="en-US" sz="2400" dirty="0">
                <a:solidFill>
                  <a:schemeClr val="accent1"/>
                </a:solidFill>
                <a:ea typeface="ＭＳ Ｐゴシック" panose="020B0600070205080204" pitchFamily="34" charset="-128"/>
              </a:rPr>
              <a:t>(Deuteronomy 6:7)</a:t>
            </a:r>
          </a:p>
          <a:p>
            <a:pPr algn="ctr" eaLnBrk="1" fontAlgn="auto" hangingPunct="1">
              <a:spcAft>
                <a:spcPts val="0"/>
              </a:spcAft>
              <a:buFont typeface="Wingdings 3" pitchFamily="2" charset="2"/>
              <a:buNone/>
              <a:defRPr/>
            </a:pPr>
            <a:endParaRPr lang="en-US" sz="2600" dirty="0">
              <a:solidFill>
                <a:schemeClr val="accent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B5672F-CBB4-DEA3-0B88-79356FD54516}"/>
              </a:ext>
            </a:extLst>
          </p:cNvPr>
          <p:cNvSpPr>
            <a:spLocks noGrp="1"/>
          </p:cNvSpPr>
          <p:nvPr>
            <p:ph type="title"/>
          </p:nvPr>
        </p:nvSpPr>
        <p:spPr/>
        <p:txBody>
          <a:bodyPr>
            <a:normAutofit/>
          </a:bodyPr>
          <a:lstStyle/>
          <a:p>
            <a:r>
              <a:rPr lang="en-US" b="1" dirty="0">
                <a:solidFill>
                  <a:schemeClr val="accent1"/>
                </a:solidFill>
                <a:latin typeface="Impact" panose="020B0806030902050204" pitchFamily="34" charset="0"/>
              </a:rPr>
              <a:t>Remember who you are!</a:t>
            </a:r>
            <a:br>
              <a:rPr lang="en-US" b="1" dirty="0">
                <a:solidFill>
                  <a:schemeClr val="accent1"/>
                </a:solidFill>
                <a:latin typeface="Impact" panose="020B0806030902050204" pitchFamily="34" charset="0"/>
              </a:rPr>
            </a:br>
            <a:endParaRPr lang="en-US" b="1" dirty="0">
              <a:solidFill>
                <a:schemeClr val="accent1"/>
              </a:solidFill>
              <a:latin typeface="Impact" panose="020B0806030902050204" pitchFamily="34" charset="0"/>
            </a:endParaRPr>
          </a:p>
        </p:txBody>
      </p:sp>
      <p:sp>
        <p:nvSpPr>
          <p:cNvPr id="3" name="Content Placeholder 2">
            <a:extLst>
              <a:ext uri="{FF2B5EF4-FFF2-40B4-BE49-F238E27FC236}">
                <a16:creationId xmlns:a16="http://schemas.microsoft.com/office/drawing/2014/main" id="{9FE7CC13-7107-F9AE-484D-F363EDF3AD9E}"/>
              </a:ext>
            </a:extLst>
          </p:cNvPr>
          <p:cNvSpPr>
            <a:spLocks noGrp="1"/>
          </p:cNvSpPr>
          <p:nvPr>
            <p:ph idx="1"/>
          </p:nvPr>
        </p:nvSpPr>
        <p:spPr/>
        <p:txBody>
          <a:bodyPr>
            <a:normAutofit/>
          </a:bodyPr>
          <a:lstStyle/>
          <a:p>
            <a:pPr marL="0" indent="0" algn="ctr">
              <a:buNone/>
            </a:pPr>
            <a:r>
              <a:rPr lang="en-US" sz="4000" dirty="0">
                <a:solidFill>
                  <a:schemeClr val="accent1"/>
                </a:solidFill>
                <a:latin typeface="Impact" panose="020B0806030902050204" pitchFamily="34" charset="0"/>
              </a:rPr>
              <a:t>a resurrection People – </a:t>
            </a:r>
          </a:p>
          <a:p>
            <a:pPr marL="0" indent="0" algn="ctr">
              <a:buNone/>
            </a:pPr>
            <a:r>
              <a:rPr lang="en-US" sz="4000" dirty="0">
                <a:solidFill>
                  <a:schemeClr val="accent1"/>
                </a:solidFill>
                <a:latin typeface="Impact" panose="020B0806030902050204" pitchFamily="34" charset="0"/>
              </a:rPr>
              <a:t>a People of the impossible</a:t>
            </a:r>
          </a:p>
          <a:p>
            <a:pPr marL="0" indent="0" algn="ctr">
              <a:buNone/>
            </a:pPr>
            <a:endParaRPr lang="en-US" sz="4000" b="1" dirty="0">
              <a:solidFill>
                <a:schemeClr val="accent1"/>
              </a:solidFill>
              <a:latin typeface="Impact" panose="020B0806030902050204" pitchFamily="34" charset="0"/>
            </a:endParaRPr>
          </a:p>
          <a:p>
            <a:pPr marL="0" indent="0" algn="ctr">
              <a:buNone/>
            </a:pPr>
            <a:r>
              <a:rPr lang="en-US" sz="4000" b="1" i="1" dirty="0">
                <a:solidFill>
                  <a:schemeClr val="accent1"/>
                </a:solidFill>
                <a:latin typeface="Impact" panose="020B0806030902050204" pitchFamily="34" charset="0"/>
              </a:rPr>
              <a:t>UNBOUNDED WE THRIVE!</a:t>
            </a:r>
          </a:p>
        </p:txBody>
      </p:sp>
    </p:spTree>
    <p:extLst>
      <p:ext uri="{BB962C8B-B14F-4D97-AF65-F5344CB8AC3E}">
        <p14:creationId xmlns:p14="http://schemas.microsoft.com/office/powerpoint/2010/main" val="5590259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2">
            <a:extLst>
              <a:ext uri="{FF2B5EF4-FFF2-40B4-BE49-F238E27FC236}">
                <a16:creationId xmlns:a16="http://schemas.microsoft.com/office/drawing/2014/main" id="{4DB62972-4170-0532-38E7-5353B7C52704}"/>
              </a:ext>
            </a:extLst>
          </p:cNvPr>
          <p:cNvSpPr>
            <a:spLocks noGrp="1" noChangeArrowheads="1"/>
          </p:cNvSpPr>
          <p:nvPr>
            <p:ph type="title"/>
          </p:nvPr>
        </p:nvSpPr>
        <p:spPr>
          <a:xfrm>
            <a:off x="685800" y="609601"/>
            <a:ext cx="7696200" cy="1219200"/>
          </a:xfrm>
        </p:spPr>
        <p:txBody>
          <a:bodyPr>
            <a:normAutofit fontScale="90000"/>
          </a:bodyPr>
          <a:lstStyle/>
          <a:p>
            <a:pPr eaLnBrk="1" fontAlgn="auto" hangingPunct="1">
              <a:spcAft>
                <a:spcPts val="0"/>
              </a:spcAft>
              <a:defRPr/>
            </a:pPr>
            <a:br>
              <a:rPr lang="en-US" altLang="en-US" sz="3200" dirty="0">
                <a:solidFill>
                  <a:schemeClr val="accent1"/>
                </a:solidFill>
                <a:latin typeface="Impact" panose="020B0806030902050204" pitchFamily="34" charset="0"/>
                <a:ea typeface="ＭＳ Ｐゴシック" panose="020B0600070205080204" pitchFamily="34" charset="-128"/>
              </a:rPr>
            </a:br>
            <a:r>
              <a:rPr lang="en-US" altLang="en-US" sz="3200" dirty="0">
                <a:solidFill>
                  <a:schemeClr val="accent1"/>
                </a:solidFill>
                <a:latin typeface="Impact" panose="020B0806030902050204" pitchFamily="34" charset="0"/>
                <a:ea typeface="ＭＳ Ｐゴシック" panose="020B0600070205080204" pitchFamily="34" charset="-128"/>
              </a:rPr>
              <a:t>Wilderness signs –  COMING AT US FROM outside</a:t>
            </a:r>
            <a:endParaRPr lang="en-US" altLang="en-US" sz="4400" dirty="0">
              <a:solidFill>
                <a:schemeClr val="accent1"/>
              </a:solidFill>
              <a:latin typeface="Impact" panose="020B0806030902050204" pitchFamily="34" charset="0"/>
              <a:ea typeface="ＭＳ Ｐゴシック" panose="020B0600070205080204" pitchFamily="34" charset="-128"/>
            </a:endParaRPr>
          </a:p>
        </p:txBody>
      </p:sp>
      <p:sp>
        <p:nvSpPr>
          <p:cNvPr id="19459" name="Content Placeholder 1">
            <a:extLst>
              <a:ext uri="{FF2B5EF4-FFF2-40B4-BE49-F238E27FC236}">
                <a16:creationId xmlns:a16="http://schemas.microsoft.com/office/drawing/2014/main" id="{E1B54A9C-8281-D08D-10EA-97CBE0901FFC}"/>
              </a:ext>
            </a:extLst>
          </p:cNvPr>
          <p:cNvSpPr>
            <a:spLocks noGrp="1" noChangeArrowheads="1"/>
          </p:cNvSpPr>
          <p:nvPr>
            <p:ph idx="1"/>
          </p:nvPr>
        </p:nvSpPr>
        <p:spPr>
          <a:xfrm>
            <a:off x="628650" y="1981200"/>
            <a:ext cx="7886700" cy="4351338"/>
          </a:xfrm>
        </p:spPr>
        <p:txBody>
          <a:bodyPr>
            <a:normAutofit/>
          </a:bodyPr>
          <a:lstStyle/>
          <a:p>
            <a:pPr marL="109537" indent="0" algn="ctr" eaLnBrk="1" fontAlgn="auto" hangingPunct="1">
              <a:spcAft>
                <a:spcPts val="0"/>
              </a:spcAft>
              <a:buFont typeface="Arial" panose="020B0604020202020204" pitchFamily="34" charset="0"/>
              <a:buNone/>
              <a:defRPr/>
            </a:pPr>
            <a:r>
              <a:rPr lang="en-US" altLang="en-US" sz="2800" b="1" dirty="0">
                <a:solidFill>
                  <a:schemeClr val="accent1"/>
                </a:solidFill>
              </a:rPr>
              <a:t>OUR current CULTURAL CONTEXT –   uncharted</a:t>
            </a:r>
          </a:p>
          <a:p>
            <a:pPr marL="109537" indent="0" algn="ctr" eaLnBrk="1" fontAlgn="auto" hangingPunct="1">
              <a:spcAft>
                <a:spcPts val="0"/>
              </a:spcAft>
              <a:buFont typeface="Arial" panose="020B0604020202020204" pitchFamily="34" charset="0"/>
              <a:buNone/>
              <a:defRPr/>
            </a:pPr>
            <a:endParaRPr lang="en-US" altLang="en-US" b="1" dirty="0">
              <a:solidFill>
                <a:schemeClr val="accent1"/>
              </a:solidFill>
            </a:endParaRPr>
          </a:p>
          <a:p>
            <a:pPr marL="109537" indent="0" algn="ctr" eaLnBrk="1" fontAlgn="auto" hangingPunct="1">
              <a:spcAft>
                <a:spcPts val="0"/>
              </a:spcAft>
              <a:buFont typeface="Arial" panose="020B0604020202020204" pitchFamily="34" charset="0"/>
              <a:buNone/>
              <a:defRPr/>
            </a:pPr>
            <a:r>
              <a:rPr lang="en-US" altLang="en-US" b="1" dirty="0">
                <a:solidFill>
                  <a:schemeClr val="accent1"/>
                </a:solidFill>
              </a:rPr>
              <a:t>“Emerging” from Pandemic</a:t>
            </a:r>
          </a:p>
          <a:p>
            <a:pPr marL="109537" indent="0" algn="ctr" eaLnBrk="1" fontAlgn="auto" hangingPunct="1">
              <a:spcAft>
                <a:spcPts val="0"/>
              </a:spcAft>
              <a:buFont typeface="Arial" panose="020B0604020202020204" pitchFamily="34" charset="0"/>
              <a:buNone/>
              <a:defRPr/>
            </a:pPr>
            <a:r>
              <a:rPr lang="en-US" altLang="en-US" b="1" dirty="0">
                <a:solidFill>
                  <a:schemeClr val="accent1"/>
                </a:solidFill>
              </a:rPr>
              <a:t>Resurgence of “Visible” racism</a:t>
            </a:r>
          </a:p>
          <a:p>
            <a:pPr marL="109537" indent="0" algn="ctr" eaLnBrk="1" fontAlgn="auto" hangingPunct="1">
              <a:spcAft>
                <a:spcPts val="0"/>
              </a:spcAft>
              <a:buFont typeface="Arial" panose="020B0604020202020204" pitchFamily="34" charset="0"/>
              <a:buNone/>
              <a:defRPr/>
            </a:pPr>
            <a:r>
              <a:rPr lang="en-US" altLang="en-US" b="1" dirty="0">
                <a:solidFill>
                  <a:schemeClr val="accent1"/>
                </a:solidFill>
              </a:rPr>
              <a:t>“ONCE-ASSUMED” Civility loss</a:t>
            </a:r>
          </a:p>
          <a:p>
            <a:pPr marL="109537" indent="0" algn="ctr" eaLnBrk="1" fontAlgn="auto" hangingPunct="1">
              <a:spcAft>
                <a:spcPts val="0"/>
              </a:spcAft>
              <a:buNone/>
              <a:defRPr/>
            </a:pPr>
            <a:r>
              <a:rPr lang="en-US" altLang="en-US" b="1" dirty="0">
                <a:solidFill>
                  <a:schemeClr val="accent1"/>
                </a:solidFill>
              </a:rPr>
              <a:t>Cultural unrest</a:t>
            </a:r>
          </a:p>
          <a:p>
            <a:pPr marL="109537" indent="0" algn="ctr" eaLnBrk="1" fontAlgn="auto" hangingPunct="1">
              <a:spcAft>
                <a:spcPts val="0"/>
              </a:spcAft>
              <a:buFont typeface="Arial" panose="020B0604020202020204" pitchFamily="34" charset="0"/>
              <a:buNone/>
              <a:defRPr/>
            </a:pPr>
            <a:r>
              <a:rPr lang="en-US" altLang="en-US" b="1" dirty="0">
                <a:solidFill>
                  <a:schemeClr val="accent1"/>
                </a:solidFill>
              </a:rPr>
              <a:t>“religious identity” has been in decline</a:t>
            </a:r>
          </a:p>
          <a:p>
            <a:pPr marL="109537" indent="0" algn="ctr" eaLnBrk="1" fontAlgn="auto" hangingPunct="1">
              <a:spcAft>
                <a:spcPts val="0"/>
              </a:spcAft>
              <a:buFont typeface="Arial" panose="020B0604020202020204" pitchFamily="34" charset="0"/>
              <a:buNone/>
              <a:defRPr/>
            </a:pPr>
            <a:endParaRPr lang="en-US" altLang="en-US" b="1" dirty="0">
              <a:solidFill>
                <a:schemeClr val="accent1"/>
              </a:solidFill>
            </a:endParaRPr>
          </a:p>
          <a:p>
            <a:pPr marL="109537" indent="0" algn="ctr" eaLnBrk="1" fontAlgn="auto" hangingPunct="1">
              <a:spcAft>
                <a:spcPts val="0"/>
              </a:spcAft>
              <a:buFont typeface="Arial" panose="020B0604020202020204" pitchFamily="34" charset="0"/>
              <a:buNone/>
              <a:defRPr/>
            </a:pPr>
            <a:endParaRPr lang="en-US" altLang="en-US" b="1" dirty="0">
              <a:solidFill>
                <a:schemeClr val="accent1"/>
              </a:solidFill>
            </a:endParaRPr>
          </a:p>
          <a:p>
            <a:pPr marL="109537" indent="0" algn="ctr" eaLnBrk="1" fontAlgn="auto" hangingPunct="1">
              <a:spcAft>
                <a:spcPts val="0"/>
              </a:spcAft>
              <a:buFont typeface="Arial" panose="020B0604020202020204" pitchFamily="34" charset="0"/>
              <a:buNone/>
              <a:defRPr/>
            </a:pPr>
            <a:endParaRPr lang="en-US" altLang="en-US" sz="2800" b="1" dirty="0">
              <a:solidFill>
                <a:schemeClr val="accent1"/>
              </a:solidFill>
            </a:endParaRPr>
          </a:p>
          <a:p>
            <a:pPr marL="109537" indent="0" algn="ctr" eaLnBrk="1" fontAlgn="auto" hangingPunct="1">
              <a:spcAft>
                <a:spcPts val="0"/>
              </a:spcAft>
              <a:buFont typeface="Arial" panose="020B0604020202020204" pitchFamily="34" charset="0"/>
              <a:buNone/>
              <a:defRPr/>
            </a:pPr>
            <a:endParaRPr lang="en-US" altLang="en-US" dirty="0">
              <a:solidFill>
                <a:schemeClr val="accent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BE521-D9D4-8F68-FF16-1BDD2A004EB6}"/>
              </a:ext>
            </a:extLst>
          </p:cNvPr>
          <p:cNvSpPr>
            <a:spLocks noGrp="1"/>
          </p:cNvSpPr>
          <p:nvPr>
            <p:ph type="title"/>
          </p:nvPr>
        </p:nvSpPr>
        <p:spPr/>
        <p:txBody>
          <a:bodyPr>
            <a:normAutofit/>
          </a:bodyPr>
          <a:lstStyle/>
          <a:p>
            <a:r>
              <a:rPr lang="en-US" sz="3200" dirty="0">
                <a:solidFill>
                  <a:schemeClr val="accent1"/>
                </a:solidFill>
                <a:latin typeface="Impact" panose="020B0806030902050204" pitchFamily="34" charset="0"/>
              </a:rPr>
              <a:t>Cultural Institutional skepticism</a:t>
            </a:r>
          </a:p>
        </p:txBody>
      </p:sp>
      <p:sp>
        <p:nvSpPr>
          <p:cNvPr id="3" name="Content Placeholder 2">
            <a:extLst>
              <a:ext uri="{FF2B5EF4-FFF2-40B4-BE49-F238E27FC236}">
                <a16:creationId xmlns:a16="http://schemas.microsoft.com/office/drawing/2014/main" id="{28D3D5C9-28E5-DACB-5C0E-10E89D0DC04F}"/>
              </a:ext>
            </a:extLst>
          </p:cNvPr>
          <p:cNvSpPr>
            <a:spLocks noGrp="1"/>
          </p:cNvSpPr>
          <p:nvPr>
            <p:ph idx="1"/>
          </p:nvPr>
        </p:nvSpPr>
        <p:spPr/>
        <p:txBody>
          <a:bodyPr/>
          <a:lstStyle/>
          <a:p>
            <a:r>
              <a:rPr lang="en-US" b="1" dirty="0">
                <a:solidFill>
                  <a:schemeClr val="accent1"/>
                </a:solidFill>
              </a:rPr>
              <a:t>Dramatic shift in adults who identify as Christians – ‘</a:t>
            </a:r>
            <a:r>
              <a:rPr lang="en-US" b="1" dirty="0" err="1">
                <a:solidFill>
                  <a:schemeClr val="accent1"/>
                </a:solidFill>
              </a:rPr>
              <a:t>Nones</a:t>
            </a:r>
            <a:r>
              <a:rPr lang="en-US" b="1" dirty="0">
                <a:solidFill>
                  <a:schemeClr val="accent1"/>
                </a:solidFill>
              </a:rPr>
              <a:t>’ are growing</a:t>
            </a:r>
          </a:p>
          <a:p>
            <a:pPr marL="0" indent="0">
              <a:buNone/>
            </a:pPr>
            <a:endParaRPr lang="en-US" b="1" dirty="0">
              <a:solidFill>
                <a:schemeClr val="accent1"/>
              </a:solidFill>
            </a:endParaRPr>
          </a:p>
          <a:p>
            <a:r>
              <a:rPr lang="en-US" b="1" dirty="0">
                <a:solidFill>
                  <a:schemeClr val="accent1"/>
                </a:solidFill>
              </a:rPr>
              <a:t>Growth in Religiously unaffiliated</a:t>
            </a:r>
          </a:p>
          <a:p>
            <a:pPr marL="0" indent="0">
              <a:buNone/>
            </a:pPr>
            <a:endParaRPr lang="en-US" b="1" dirty="0">
              <a:solidFill>
                <a:schemeClr val="accent1"/>
              </a:solidFill>
            </a:endParaRPr>
          </a:p>
          <a:p>
            <a:r>
              <a:rPr lang="en-US" b="1" dirty="0">
                <a:solidFill>
                  <a:schemeClr val="accent1"/>
                </a:solidFill>
              </a:rPr>
              <a:t>Skepticism about Religious Institutions</a:t>
            </a:r>
          </a:p>
          <a:p>
            <a:endParaRPr lang="en-US" dirty="0"/>
          </a:p>
        </p:txBody>
      </p:sp>
    </p:spTree>
    <p:extLst>
      <p:ext uri="{BB962C8B-B14F-4D97-AF65-F5344CB8AC3E}">
        <p14:creationId xmlns:p14="http://schemas.microsoft.com/office/powerpoint/2010/main" val="35693215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2">
            <a:extLst>
              <a:ext uri="{FF2B5EF4-FFF2-40B4-BE49-F238E27FC236}">
                <a16:creationId xmlns:a16="http://schemas.microsoft.com/office/drawing/2014/main" id="{4DB62972-4170-0532-38E7-5353B7C52704}"/>
              </a:ext>
            </a:extLst>
          </p:cNvPr>
          <p:cNvSpPr>
            <a:spLocks noGrp="1" noChangeArrowheads="1"/>
          </p:cNvSpPr>
          <p:nvPr>
            <p:ph type="title"/>
          </p:nvPr>
        </p:nvSpPr>
        <p:spPr>
          <a:xfrm>
            <a:off x="495300" y="619125"/>
            <a:ext cx="8020050" cy="1209675"/>
          </a:xfrm>
        </p:spPr>
        <p:txBody>
          <a:bodyPr>
            <a:normAutofit fontScale="90000"/>
          </a:bodyPr>
          <a:lstStyle/>
          <a:p>
            <a:pPr eaLnBrk="1" fontAlgn="auto" hangingPunct="1">
              <a:spcAft>
                <a:spcPts val="0"/>
              </a:spcAft>
              <a:defRPr/>
            </a:pPr>
            <a:r>
              <a:rPr lang="en-US" altLang="en-US" dirty="0">
                <a:solidFill>
                  <a:schemeClr val="accent1"/>
                </a:solidFill>
                <a:latin typeface="Impact" panose="020B0806030902050204" pitchFamily="34" charset="0"/>
                <a:ea typeface="ＭＳ Ｐゴシック" panose="020B0600070205080204" pitchFamily="34" charset="-128"/>
              </a:rPr>
              <a:t>Wilderness signs – COMING AT US FROM INSIDE</a:t>
            </a:r>
            <a:br>
              <a:rPr lang="en-US" altLang="en-US" dirty="0">
                <a:solidFill>
                  <a:schemeClr val="accent1"/>
                </a:solidFill>
                <a:latin typeface="Impact" panose="020B0806030902050204" pitchFamily="34" charset="0"/>
                <a:ea typeface="ＭＳ Ｐゴシック" panose="020B0600070205080204" pitchFamily="34" charset="-128"/>
              </a:rPr>
            </a:br>
            <a:r>
              <a:rPr lang="en-US" altLang="en-US" sz="3200" dirty="0">
                <a:solidFill>
                  <a:schemeClr val="accent1"/>
                </a:solidFill>
                <a:latin typeface="Impact" panose="020B0806030902050204" pitchFamily="34" charset="0"/>
                <a:ea typeface="ＭＳ Ｐゴシック" panose="020B0600070205080204" pitchFamily="34" charset="-128"/>
              </a:rPr>
              <a:t>(The Presbyterian world)</a:t>
            </a:r>
          </a:p>
        </p:txBody>
      </p:sp>
      <p:sp>
        <p:nvSpPr>
          <p:cNvPr id="19459" name="Content Placeholder 1">
            <a:extLst>
              <a:ext uri="{FF2B5EF4-FFF2-40B4-BE49-F238E27FC236}">
                <a16:creationId xmlns:a16="http://schemas.microsoft.com/office/drawing/2014/main" id="{E1B54A9C-8281-D08D-10EA-97CBE0901FFC}"/>
              </a:ext>
            </a:extLst>
          </p:cNvPr>
          <p:cNvSpPr>
            <a:spLocks noGrp="1" noChangeArrowheads="1"/>
          </p:cNvSpPr>
          <p:nvPr>
            <p:ph idx="1"/>
          </p:nvPr>
        </p:nvSpPr>
        <p:spPr>
          <a:xfrm>
            <a:off x="628650" y="1828800"/>
            <a:ext cx="7886700" cy="3970338"/>
          </a:xfrm>
        </p:spPr>
        <p:txBody>
          <a:bodyPr numCol="1">
            <a:normAutofit/>
          </a:bodyPr>
          <a:lstStyle/>
          <a:p>
            <a:pPr marL="109537" indent="0" algn="ctr" eaLnBrk="1" fontAlgn="auto" hangingPunct="1">
              <a:spcAft>
                <a:spcPts val="0"/>
              </a:spcAft>
              <a:buFont typeface="Arial" panose="020B0604020202020204" pitchFamily="34" charset="0"/>
              <a:buNone/>
              <a:defRPr/>
            </a:pPr>
            <a:endParaRPr lang="en-US" altLang="en-US" sz="2800" b="1" dirty="0">
              <a:solidFill>
                <a:schemeClr val="accent1"/>
              </a:solidFill>
            </a:endParaRPr>
          </a:p>
          <a:p>
            <a:pPr marL="566737" indent="-457200" algn="ctr" eaLnBrk="1" fontAlgn="auto" hangingPunct="1">
              <a:spcAft>
                <a:spcPts val="0"/>
              </a:spcAft>
              <a:defRPr/>
            </a:pPr>
            <a:r>
              <a:rPr lang="en-US" altLang="en-US" sz="2800" b="1" dirty="0">
                <a:solidFill>
                  <a:schemeClr val="accent1"/>
                </a:solidFill>
              </a:rPr>
              <a:t>Denominational decline </a:t>
            </a:r>
          </a:p>
          <a:p>
            <a:pPr marL="566737" indent="-457200" algn="ctr" eaLnBrk="1" fontAlgn="auto" hangingPunct="1">
              <a:spcAft>
                <a:spcPts val="0"/>
              </a:spcAft>
              <a:defRPr/>
            </a:pPr>
            <a:r>
              <a:rPr lang="en-US" altLang="en-US" sz="2800" b="1" dirty="0">
                <a:solidFill>
                  <a:schemeClr val="accent1"/>
                </a:solidFill>
              </a:rPr>
              <a:t>Churches and Membership</a:t>
            </a:r>
          </a:p>
          <a:p>
            <a:pPr marL="566737" indent="-457200" algn="ctr" eaLnBrk="1" fontAlgn="auto" hangingPunct="1">
              <a:spcAft>
                <a:spcPts val="0"/>
              </a:spcAft>
              <a:defRPr/>
            </a:pPr>
            <a:r>
              <a:rPr lang="en-US" altLang="en-US" sz="2800" b="1" dirty="0">
                <a:solidFill>
                  <a:schemeClr val="accent1"/>
                </a:solidFill>
              </a:rPr>
              <a:t>Dollars</a:t>
            </a:r>
          </a:p>
          <a:p>
            <a:pPr marL="566737" indent="-457200" algn="ctr" eaLnBrk="1" fontAlgn="auto" hangingPunct="1">
              <a:spcAft>
                <a:spcPts val="0"/>
              </a:spcAft>
              <a:defRPr/>
            </a:pPr>
            <a:r>
              <a:rPr lang="en-US" altLang="en-US" sz="2800" b="1" dirty="0">
                <a:solidFill>
                  <a:schemeClr val="accent1"/>
                </a:solidFill>
              </a:rPr>
              <a:t>infrastructure</a:t>
            </a:r>
          </a:p>
          <a:p>
            <a:pPr marL="109537" indent="0" algn="ctr" eaLnBrk="1" fontAlgn="auto" hangingPunct="1">
              <a:spcAft>
                <a:spcPts val="0"/>
              </a:spcAft>
              <a:buFont typeface="Arial" panose="020B0604020202020204" pitchFamily="34" charset="0"/>
              <a:buNone/>
              <a:defRPr/>
            </a:pPr>
            <a:endParaRPr lang="en-US" altLang="en-US" sz="2800" b="1" dirty="0">
              <a:solidFill>
                <a:schemeClr val="accent1"/>
              </a:solidFill>
            </a:endParaRPr>
          </a:p>
          <a:p>
            <a:pPr marL="109537" indent="0" algn="ctr" eaLnBrk="1" fontAlgn="auto" hangingPunct="1">
              <a:spcAft>
                <a:spcPts val="0"/>
              </a:spcAft>
              <a:buFont typeface="Arial" panose="020B0604020202020204" pitchFamily="34" charset="0"/>
              <a:buNone/>
              <a:defRPr/>
            </a:pPr>
            <a:endParaRPr lang="en-US" altLang="en-US" sz="2800" b="1" dirty="0">
              <a:solidFill>
                <a:schemeClr val="accent1"/>
              </a:solidFill>
            </a:endParaRPr>
          </a:p>
          <a:p>
            <a:pPr marL="109537" indent="0" algn="ctr" eaLnBrk="1" fontAlgn="auto" hangingPunct="1">
              <a:spcAft>
                <a:spcPts val="0"/>
              </a:spcAft>
              <a:buFont typeface="Arial" panose="020B0604020202020204" pitchFamily="34" charset="0"/>
              <a:buNone/>
              <a:defRPr/>
            </a:pPr>
            <a:endParaRPr lang="en-US" altLang="en-US" dirty="0">
              <a:solidFill>
                <a:schemeClr val="accent1"/>
              </a:solidFill>
            </a:endParaRPr>
          </a:p>
        </p:txBody>
      </p:sp>
    </p:spTree>
    <p:extLst>
      <p:ext uri="{BB962C8B-B14F-4D97-AF65-F5344CB8AC3E}">
        <p14:creationId xmlns:p14="http://schemas.microsoft.com/office/powerpoint/2010/main" val="4010969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2">
            <a:extLst>
              <a:ext uri="{FF2B5EF4-FFF2-40B4-BE49-F238E27FC236}">
                <a16:creationId xmlns:a16="http://schemas.microsoft.com/office/drawing/2014/main" id="{BDD58B97-7AEB-E2A0-CEAB-6D11A8C33200}"/>
              </a:ext>
            </a:extLst>
          </p:cNvPr>
          <p:cNvSpPr>
            <a:spLocks noGrp="1" noChangeArrowheads="1"/>
          </p:cNvSpPr>
          <p:nvPr>
            <p:ph type="title"/>
          </p:nvPr>
        </p:nvSpPr>
        <p:spPr>
          <a:xfrm>
            <a:off x="685800" y="619125"/>
            <a:ext cx="7696200" cy="1209675"/>
          </a:xfrm>
        </p:spPr>
        <p:txBody>
          <a:bodyPr>
            <a:normAutofit/>
          </a:bodyPr>
          <a:lstStyle/>
          <a:p>
            <a:pPr eaLnBrk="1" fontAlgn="auto" hangingPunct="1">
              <a:spcAft>
                <a:spcPts val="0"/>
              </a:spcAft>
              <a:defRPr/>
            </a:pPr>
            <a:r>
              <a:rPr lang="en-US" altLang="en-US" dirty="0">
                <a:solidFill>
                  <a:schemeClr val="accent1"/>
                </a:solidFill>
                <a:latin typeface="Impact" panose="020B0806030902050204" pitchFamily="34" charset="0"/>
                <a:ea typeface="ＭＳ Ｐゴシック" panose="020B0600070205080204" pitchFamily="34" charset="-128"/>
              </a:rPr>
              <a:t>Wilderness Challenge – </a:t>
            </a:r>
            <a:br>
              <a:rPr lang="en-US" altLang="en-US" dirty="0">
                <a:solidFill>
                  <a:schemeClr val="accent1"/>
                </a:solidFill>
                <a:latin typeface="Impact" panose="020B0806030902050204" pitchFamily="34" charset="0"/>
                <a:ea typeface="ＭＳ Ｐゴシック" panose="020B0600070205080204" pitchFamily="34" charset="-128"/>
              </a:rPr>
            </a:br>
            <a:r>
              <a:rPr lang="en-US" altLang="en-US" dirty="0">
                <a:solidFill>
                  <a:schemeClr val="accent1"/>
                </a:solidFill>
                <a:latin typeface="Impact" panose="020B0806030902050204" pitchFamily="34" charset="0"/>
                <a:ea typeface="ＭＳ Ｐゴシック" panose="020B0600070205080204" pitchFamily="34" charset="-128"/>
              </a:rPr>
              <a:t>#1:  Leading from A ‘RE-FORMATION’</a:t>
            </a:r>
          </a:p>
        </p:txBody>
      </p:sp>
      <p:sp>
        <p:nvSpPr>
          <p:cNvPr id="19459" name="Content Placeholder 1">
            <a:extLst>
              <a:ext uri="{FF2B5EF4-FFF2-40B4-BE49-F238E27FC236}">
                <a16:creationId xmlns:a16="http://schemas.microsoft.com/office/drawing/2014/main" id="{C4E56537-BDBB-75FA-82BB-7F715C97338F}"/>
              </a:ext>
            </a:extLst>
          </p:cNvPr>
          <p:cNvSpPr>
            <a:spLocks noGrp="1" noChangeArrowheads="1"/>
          </p:cNvSpPr>
          <p:nvPr>
            <p:ph idx="1"/>
          </p:nvPr>
        </p:nvSpPr>
        <p:spPr>
          <a:xfrm>
            <a:off x="628650" y="1752600"/>
            <a:ext cx="7886700" cy="4579938"/>
          </a:xfrm>
        </p:spPr>
        <p:txBody>
          <a:bodyPr/>
          <a:lstStyle/>
          <a:p>
            <a:pPr marL="109537" indent="0" algn="ctr" eaLnBrk="1" fontAlgn="auto" hangingPunct="1">
              <a:spcAft>
                <a:spcPts val="0"/>
              </a:spcAft>
              <a:buFont typeface="Arial" panose="020B0604020202020204" pitchFamily="34" charset="0"/>
              <a:buNone/>
              <a:defRPr/>
            </a:pPr>
            <a:r>
              <a:rPr lang="en-US" sz="2800" dirty="0">
                <a:solidFill>
                  <a:schemeClr val="accent1"/>
                </a:solidFill>
              </a:rPr>
              <a:t>“Christianity is currently undergoing a massive upheaval as part of a regular pattern that occurs every 500 years, in which old ideas are rejected and new ones emerge. Ultimately, the old expression of Christianity is refurbished and revitalized, while a new, more vital form also is created”</a:t>
            </a:r>
            <a:r>
              <a:rPr lang="en-US" sz="1800" dirty="0">
                <a:solidFill>
                  <a:schemeClr val="accent1"/>
                </a:solidFill>
              </a:rPr>
              <a:t> </a:t>
            </a:r>
            <a:r>
              <a:rPr lang="en-US" sz="1800" i="1" dirty="0">
                <a:solidFill>
                  <a:schemeClr val="accent1"/>
                </a:solidFill>
              </a:rPr>
              <a:t>The Great Emergence </a:t>
            </a:r>
            <a:r>
              <a:rPr lang="en-US" sz="1800" dirty="0">
                <a:solidFill>
                  <a:schemeClr val="accent1"/>
                </a:solidFill>
              </a:rPr>
              <a:t>BY Phyllis Tickle</a:t>
            </a:r>
          </a:p>
          <a:p>
            <a:pPr marL="109537" indent="0" algn="ctr" eaLnBrk="1" fontAlgn="auto" hangingPunct="1">
              <a:spcAft>
                <a:spcPts val="0"/>
              </a:spcAft>
              <a:buFont typeface="Arial" panose="020B0604020202020204" pitchFamily="34" charset="0"/>
              <a:buNone/>
              <a:defRPr/>
            </a:pPr>
            <a:endParaRPr lang="en-US" altLang="en-US" sz="2400" b="1" dirty="0">
              <a:solidFill>
                <a:schemeClr val="accent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2">
            <a:extLst>
              <a:ext uri="{FF2B5EF4-FFF2-40B4-BE49-F238E27FC236}">
                <a16:creationId xmlns:a16="http://schemas.microsoft.com/office/drawing/2014/main" id="{8D8049BA-9815-E13B-1639-A043AA27CAE4}"/>
              </a:ext>
            </a:extLst>
          </p:cNvPr>
          <p:cNvSpPr>
            <a:spLocks noGrp="1" noChangeArrowheads="1"/>
          </p:cNvSpPr>
          <p:nvPr>
            <p:ph type="title"/>
          </p:nvPr>
        </p:nvSpPr>
        <p:spPr>
          <a:xfrm>
            <a:off x="685800" y="619125"/>
            <a:ext cx="7829550" cy="1819275"/>
          </a:xfrm>
        </p:spPr>
        <p:txBody>
          <a:bodyPr>
            <a:normAutofit fontScale="90000"/>
          </a:bodyPr>
          <a:lstStyle/>
          <a:p>
            <a:pPr eaLnBrk="1" fontAlgn="auto" hangingPunct="1">
              <a:spcAft>
                <a:spcPts val="0"/>
              </a:spcAft>
              <a:defRPr/>
            </a:pPr>
            <a:r>
              <a:rPr lang="en-US" altLang="en-US" dirty="0">
                <a:solidFill>
                  <a:schemeClr val="accent1"/>
                </a:solidFill>
                <a:latin typeface="Impact" panose="020B0806030902050204" pitchFamily="34" charset="0"/>
                <a:ea typeface="ＭＳ Ｐゴシック" panose="020B0600070205080204" pitchFamily="34" charset="-128"/>
              </a:rPr>
              <a:t>Wilderness CHALLENGE FOR US </a:t>
            </a:r>
            <a:br>
              <a:rPr lang="en-US" altLang="en-US" dirty="0">
                <a:solidFill>
                  <a:schemeClr val="accent1"/>
                </a:solidFill>
                <a:latin typeface="Impact" panose="020B0806030902050204" pitchFamily="34" charset="0"/>
                <a:ea typeface="ＭＳ Ｐゴシック" panose="020B0600070205080204" pitchFamily="34" charset="-128"/>
              </a:rPr>
            </a:br>
            <a:r>
              <a:rPr lang="en-US" altLang="en-US" dirty="0">
                <a:solidFill>
                  <a:schemeClr val="accent1"/>
                </a:solidFill>
                <a:latin typeface="Impact" panose="020B0806030902050204" pitchFamily="34" charset="0"/>
                <a:ea typeface="ＭＳ Ｐゴシック" panose="020B0600070205080204" pitchFamily="34" charset="-128"/>
              </a:rPr>
              <a:t>“Decent and in order” folk – </a:t>
            </a:r>
            <a:br>
              <a:rPr lang="en-US" altLang="en-US" dirty="0">
                <a:solidFill>
                  <a:schemeClr val="accent1"/>
                </a:solidFill>
                <a:latin typeface="Impact" panose="020B0806030902050204" pitchFamily="34" charset="0"/>
                <a:ea typeface="ＭＳ Ｐゴシック" panose="020B0600070205080204" pitchFamily="34" charset="-128"/>
              </a:rPr>
            </a:br>
            <a:r>
              <a:rPr lang="en-US" altLang="en-US" dirty="0">
                <a:solidFill>
                  <a:schemeClr val="accent1"/>
                </a:solidFill>
                <a:latin typeface="Impact" panose="020B0806030902050204" pitchFamily="34" charset="0"/>
                <a:ea typeface="ＭＳ Ｐゴシック" panose="020B0600070205080204" pitchFamily="34" charset="-128"/>
              </a:rPr>
              <a:t>#2:  We cannot “program” </a:t>
            </a:r>
            <a:br>
              <a:rPr lang="en-US" altLang="en-US" dirty="0">
                <a:solidFill>
                  <a:schemeClr val="accent1"/>
                </a:solidFill>
                <a:latin typeface="Impact" panose="020B0806030902050204" pitchFamily="34" charset="0"/>
                <a:ea typeface="ＭＳ Ｐゴシック" panose="020B0600070205080204" pitchFamily="34" charset="-128"/>
              </a:rPr>
            </a:br>
            <a:r>
              <a:rPr lang="en-US" altLang="en-US" dirty="0">
                <a:solidFill>
                  <a:schemeClr val="accent1"/>
                </a:solidFill>
                <a:latin typeface="Impact" panose="020B0806030902050204" pitchFamily="34" charset="0"/>
                <a:ea typeface="ＭＳ Ｐゴシック" panose="020B0600070205080204" pitchFamily="34" charset="-128"/>
              </a:rPr>
              <a:t>our way through this</a:t>
            </a:r>
          </a:p>
        </p:txBody>
      </p:sp>
      <p:sp>
        <p:nvSpPr>
          <p:cNvPr id="19459" name="Content Placeholder 1">
            <a:extLst>
              <a:ext uri="{FF2B5EF4-FFF2-40B4-BE49-F238E27FC236}">
                <a16:creationId xmlns:a16="http://schemas.microsoft.com/office/drawing/2014/main" id="{67B96A95-94B1-B6E9-28D1-0E183F576EFC}"/>
              </a:ext>
            </a:extLst>
          </p:cNvPr>
          <p:cNvSpPr>
            <a:spLocks noGrp="1" noChangeArrowheads="1"/>
          </p:cNvSpPr>
          <p:nvPr>
            <p:ph idx="1"/>
          </p:nvPr>
        </p:nvSpPr>
        <p:spPr>
          <a:xfrm>
            <a:off x="628650" y="1897063"/>
            <a:ext cx="7886700" cy="4351337"/>
          </a:xfrm>
        </p:spPr>
        <p:txBody>
          <a:bodyPr/>
          <a:lstStyle/>
          <a:p>
            <a:pPr marL="109537" indent="0" algn="ctr" eaLnBrk="1" fontAlgn="auto" hangingPunct="1">
              <a:spcAft>
                <a:spcPts val="0"/>
              </a:spcAft>
              <a:buFont typeface="Arial" panose="020B0604020202020204" pitchFamily="34" charset="0"/>
              <a:buNone/>
              <a:defRPr/>
            </a:pPr>
            <a:endParaRPr lang="en-US" altLang="en-US" sz="2800" b="1" dirty="0">
              <a:solidFill>
                <a:schemeClr val="accent1"/>
              </a:solidFill>
            </a:endParaRPr>
          </a:p>
          <a:p>
            <a:pPr marL="109537" indent="0" algn="ctr" eaLnBrk="1" fontAlgn="auto" hangingPunct="1">
              <a:spcAft>
                <a:spcPts val="0"/>
              </a:spcAft>
              <a:buFont typeface="Arial" panose="020B0604020202020204" pitchFamily="34" charset="0"/>
              <a:buNone/>
              <a:defRPr/>
            </a:pPr>
            <a:endParaRPr lang="en-US" altLang="en-US" dirty="0">
              <a:solidFill>
                <a:schemeClr val="accent1"/>
              </a:solidFill>
            </a:endParaRPr>
          </a:p>
        </p:txBody>
      </p:sp>
      <p:sp>
        <p:nvSpPr>
          <p:cNvPr id="32771" name="Rectangle 1">
            <a:extLst>
              <a:ext uri="{FF2B5EF4-FFF2-40B4-BE49-F238E27FC236}">
                <a16:creationId xmlns:a16="http://schemas.microsoft.com/office/drawing/2014/main" id="{803501B2-89A8-AAF7-5FAB-D30AAF3B29C5}"/>
              </a:ext>
            </a:extLst>
          </p:cNvPr>
          <p:cNvSpPr>
            <a:spLocks noChangeArrowheads="1"/>
          </p:cNvSpPr>
          <p:nvPr/>
        </p:nvSpPr>
        <p:spPr bwMode="auto">
          <a:xfrm>
            <a:off x="685800" y="2438399"/>
            <a:ext cx="7543800"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anose="020B0602020104020603" pitchFamily="34" charset="77"/>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anose="020B0602020104020603" pitchFamily="34" charset="77"/>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anose="020B0602020104020603" pitchFamily="34" charset="77"/>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77"/>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77"/>
              </a:defRPr>
            </a:lvl5pPr>
            <a:lvl6pPr marL="25146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77"/>
              </a:defRPr>
            </a:lvl6pPr>
            <a:lvl7pPr marL="29718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77"/>
              </a:defRPr>
            </a:lvl7pPr>
            <a:lvl8pPr marL="34290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77"/>
              </a:defRPr>
            </a:lvl8pPr>
            <a:lvl9pPr marL="38862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77"/>
              </a:defRPr>
            </a:lvl9pPr>
          </a:lstStyle>
          <a:p>
            <a:pPr algn="ctr">
              <a:lnSpc>
                <a:spcPct val="100000"/>
              </a:lnSpc>
              <a:spcBef>
                <a:spcPct val="0"/>
              </a:spcBef>
              <a:buClrTx/>
              <a:buFontTx/>
              <a:buNone/>
            </a:pPr>
            <a:endParaRPr lang="en-US" altLang="en-US" sz="2800" b="1" dirty="0">
              <a:solidFill>
                <a:schemeClr val="accent1"/>
              </a:solidFill>
              <a:latin typeface="Proza Libre"/>
            </a:endParaRPr>
          </a:p>
          <a:p>
            <a:pPr>
              <a:lnSpc>
                <a:spcPct val="100000"/>
              </a:lnSpc>
              <a:spcBef>
                <a:spcPct val="0"/>
              </a:spcBef>
              <a:buClrTx/>
              <a:buFontTx/>
              <a:buNone/>
            </a:pPr>
            <a:r>
              <a:rPr lang="en-US" altLang="en-US" sz="2800" dirty="0">
                <a:solidFill>
                  <a:schemeClr val="accent1"/>
                </a:solidFill>
                <a:latin typeface="Proza Libre"/>
              </a:rPr>
              <a:t>“Liminal seasons cannot be powered through. They must be attended to, and the leader must approach the season with a stance of unknowing and wonder. We work our way through liminal space with a discerning mindset, not a decision making mindset. This can be scary for leaders because it requires yielding and a different kind of doing.“   </a:t>
            </a:r>
            <a:r>
              <a:rPr lang="en-US" altLang="en-US" sz="1800" dirty="0">
                <a:solidFill>
                  <a:schemeClr val="accent1"/>
                </a:solidFill>
                <a:latin typeface="Proza Libre"/>
              </a:rPr>
              <a:t>(SUSAN BEAUMONT)</a:t>
            </a:r>
            <a:endParaRPr lang="en-US" altLang="en-US" sz="1800" dirty="0">
              <a:solidFill>
                <a:schemeClr val="accent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2">
            <a:extLst>
              <a:ext uri="{FF2B5EF4-FFF2-40B4-BE49-F238E27FC236}">
                <a16:creationId xmlns:a16="http://schemas.microsoft.com/office/drawing/2014/main" id="{CAF73323-EDC1-B51D-D96E-8800D1FBB513}"/>
              </a:ext>
            </a:extLst>
          </p:cNvPr>
          <p:cNvSpPr>
            <a:spLocks noGrp="1" noChangeArrowheads="1"/>
          </p:cNvSpPr>
          <p:nvPr>
            <p:ph type="title"/>
          </p:nvPr>
        </p:nvSpPr>
        <p:spPr>
          <a:xfrm>
            <a:off x="381000" y="826704"/>
            <a:ext cx="8382000" cy="1285875"/>
          </a:xfrm>
        </p:spPr>
        <p:txBody>
          <a:bodyPr>
            <a:normAutofit fontScale="90000"/>
          </a:bodyPr>
          <a:lstStyle/>
          <a:p>
            <a:pPr eaLnBrk="1" fontAlgn="auto" hangingPunct="1">
              <a:spcAft>
                <a:spcPts val="0"/>
              </a:spcAft>
              <a:defRPr/>
            </a:pPr>
            <a:r>
              <a:rPr lang="en-US" altLang="en-US" b="1" dirty="0">
                <a:solidFill>
                  <a:schemeClr val="accent1"/>
                </a:solidFill>
                <a:latin typeface="Impact" panose="020B0806030902050204" pitchFamily="34" charset="0"/>
              </a:rPr>
              <a:t>Wilderness Challenge  </a:t>
            </a:r>
            <a:br>
              <a:rPr lang="en-US" altLang="en-US" b="1" dirty="0">
                <a:solidFill>
                  <a:schemeClr val="accent1"/>
                </a:solidFill>
                <a:latin typeface="Impact" panose="020B0806030902050204" pitchFamily="34" charset="0"/>
              </a:rPr>
            </a:br>
            <a:r>
              <a:rPr lang="en-US" altLang="en-US" b="1" dirty="0">
                <a:solidFill>
                  <a:schemeClr val="accent1"/>
                </a:solidFill>
                <a:latin typeface="Impact" panose="020B0806030902050204" pitchFamily="34" charset="0"/>
              </a:rPr>
              <a:t>#3:  leading Between the </a:t>
            </a:r>
            <a:br>
              <a:rPr lang="en-US" altLang="en-US" b="1" dirty="0">
                <a:solidFill>
                  <a:schemeClr val="accent1"/>
                </a:solidFill>
                <a:latin typeface="Impact" panose="020B0806030902050204" pitchFamily="34" charset="0"/>
              </a:rPr>
            </a:br>
            <a:r>
              <a:rPr lang="en-US" altLang="en-US" b="1" dirty="0">
                <a:solidFill>
                  <a:schemeClr val="accent1"/>
                </a:solidFill>
                <a:latin typeface="Impact" panose="020B0806030902050204" pitchFamily="34" charset="0"/>
              </a:rPr>
              <a:t>“here” and the “Not yet”</a:t>
            </a:r>
            <a:br>
              <a:rPr lang="en-US" altLang="en-US" b="1" dirty="0">
                <a:solidFill>
                  <a:schemeClr val="accent1"/>
                </a:solidFill>
                <a:latin typeface="Impact" panose="020B0806030902050204" pitchFamily="34" charset="0"/>
              </a:rPr>
            </a:br>
            <a:r>
              <a:rPr lang="en-US" altLang="en-US" b="1" dirty="0">
                <a:solidFill>
                  <a:schemeClr val="accent1"/>
                </a:solidFill>
                <a:latin typeface="Impact" panose="020B0806030902050204" pitchFamily="34" charset="0"/>
              </a:rPr>
              <a:t>A SEASON OF LIMINAL SPACE</a:t>
            </a:r>
            <a:br>
              <a:rPr lang="en-US" altLang="en-US" b="1" dirty="0">
                <a:solidFill>
                  <a:schemeClr val="accent1"/>
                </a:solidFill>
                <a:latin typeface="Impact" panose="020B0806030902050204" pitchFamily="34" charset="0"/>
              </a:rPr>
            </a:br>
            <a:endParaRPr lang="en-US" altLang="en-US" dirty="0">
              <a:solidFill>
                <a:schemeClr val="accent1"/>
              </a:solidFill>
              <a:latin typeface="Impact" panose="020B0806030902050204" pitchFamily="34" charset="0"/>
              <a:ea typeface="ＭＳ Ｐゴシック" panose="020B0600070205080204" pitchFamily="34" charset="-128"/>
            </a:endParaRPr>
          </a:p>
        </p:txBody>
      </p:sp>
      <p:sp>
        <p:nvSpPr>
          <p:cNvPr id="19459" name="Content Placeholder 1">
            <a:extLst>
              <a:ext uri="{FF2B5EF4-FFF2-40B4-BE49-F238E27FC236}">
                <a16:creationId xmlns:a16="http://schemas.microsoft.com/office/drawing/2014/main" id="{59A0C289-B138-62E6-91C2-04BA10FC903A}"/>
              </a:ext>
            </a:extLst>
          </p:cNvPr>
          <p:cNvSpPr>
            <a:spLocks noGrp="1" noChangeArrowheads="1"/>
          </p:cNvSpPr>
          <p:nvPr>
            <p:ph idx="1"/>
          </p:nvPr>
        </p:nvSpPr>
        <p:spPr>
          <a:xfrm>
            <a:off x="628650" y="2133600"/>
            <a:ext cx="7886700" cy="4351338"/>
          </a:xfrm>
        </p:spPr>
        <p:txBody>
          <a:bodyPr>
            <a:normAutofit lnSpcReduction="10000"/>
          </a:bodyPr>
          <a:lstStyle/>
          <a:p>
            <a:pPr marL="109537" indent="0" algn="ctr" eaLnBrk="1" fontAlgn="auto" hangingPunct="1">
              <a:spcAft>
                <a:spcPts val="0"/>
              </a:spcAft>
              <a:buFont typeface="Arial" panose="020B0604020202020204" pitchFamily="34" charset="0"/>
              <a:buNone/>
              <a:defRPr/>
            </a:pPr>
            <a:r>
              <a:rPr lang="en-US" sz="2400" dirty="0">
                <a:solidFill>
                  <a:schemeClr val="accent1"/>
                </a:solidFill>
              </a:rPr>
              <a:t> …a unique position where human beings hate to be but where the biblical God is always leading them. It is </a:t>
            </a:r>
            <a:r>
              <a:rPr lang="en-US" sz="2400" b="1" dirty="0">
                <a:solidFill>
                  <a:schemeClr val="accent1"/>
                </a:solidFill>
              </a:rPr>
              <a:t>when you have left the tried and true, but have not yet been able to replace it with anything else</a:t>
            </a:r>
            <a:r>
              <a:rPr lang="en-US" sz="2400" dirty="0">
                <a:solidFill>
                  <a:schemeClr val="accent1"/>
                </a:solidFill>
              </a:rPr>
              <a:t>. It is when you are finally out of the way. It is when you are between your old comfort zone and any possible new answer. If you are not trained in how to entrust and wait, you will run…anything to flee this terrible cloud of unknowing. </a:t>
            </a:r>
            <a:r>
              <a:rPr lang="en-US" altLang="en-US" sz="1600" b="1" dirty="0">
                <a:solidFill>
                  <a:schemeClr val="accent1"/>
                </a:solidFill>
              </a:rPr>
              <a:t>RICHARD ROHR</a:t>
            </a:r>
          </a:p>
          <a:p>
            <a:pPr marL="109537" indent="0" algn="ctr" eaLnBrk="1" fontAlgn="auto" hangingPunct="1">
              <a:spcAft>
                <a:spcPts val="0"/>
              </a:spcAft>
              <a:buFont typeface="Arial" panose="020B0604020202020204" pitchFamily="34" charset="0"/>
              <a:buNone/>
              <a:defRPr/>
            </a:pPr>
            <a:endParaRPr lang="en-US" altLang="en-US" sz="2800" b="1" dirty="0">
              <a:solidFill>
                <a:schemeClr val="accent1"/>
              </a:solidFill>
            </a:endParaRPr>
          </a:p>
          <a:p>
            <a:pPr marL="109537" indent="0" algn="ctr" eaLnBrk="1" fontAlgn="auto" hangingPunct="1">
              <a:spcAft>
                <a:spcPts val="0"/>
              </a:spcAft>
              <a:buFont typeface="Arial" panose="020B0604020202020204" pitchFamily="34" charset="0"/>
              <a:buNone/>
              <a:defRPr/>
            </a:pPr>
            <a:endParaRPr lang="en-US" altLang="en-US" dirty="0">
              <a:solidFill>
                <a:schemeClr val="accent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FD97F0-B1D9-35D1-2338-1ECDF323460B}"/>
              </a:ext>
            </a:extLst>
          </p:cNvPr>
          <p:cNvSpPr>
            <a:spLocks noGrp="1"/>
          </p:cNvSpPr>
          <p:nvPr>
            <p:ph type="title"/>
          </p:nvPr>
        </p:nvSpPr>
        <p:spPr/>
        <p:txBody>
          <a:bodyPr>
            <a:normAutofit fontScale="90000"/>
          </a:bodyPr>
          <a:lstStyle/>
          <a:p>
            <a:r>
              <a:rPr lang="en-US" sz="3200" b="1" dirty="0">
                <a:solidFill>
                  <a:schemeClr val="accent1"/>
                </a:solidFill>
                <a:latin typeface="Impact" panose="020B0806030902050204" pitchFamily="34" charset="0"/>
              </a:rPr>
              <a:t>Our Corporate Temptations </a:t>
            </a:r>
            <a:br>
              <a:rPr lang="en-US" sz="3200" b="1" dirty="0">
                <a:solidFill>
                  <a:schemeClr val="accent1"/>
                </a:solidFill>
                <a:latin typeface="Impact" panose="020B0806030902050204" pitchFamily="34" charset="0"/>
              </a:rPr>
            </a:br>
            <a:r>
              <a:rPr lang="en-US" sz="3200" b="1" dirty="0">
                <a:solidFill>
                  <a:schemeClr val="accent1"/>
                </a:solidFill>
                <a:latin typeface="Impact" panose="020B0806030902050204" pitchFamily="34" charset="0"/>
              </a:rPr>
              <a:t>To wilderness wanderings</a:t>
            </a:r>
            <a:br>
              <a:rPr lang="en-US" sz="3200" b="1" dirty="0">
                <a:solidFill>
                  <a:schemeClr val="accent1"/>
                </a:solidFill>
                <a:latin typeface="Impact" panose="020B0806030902050204" pitchFamily="34" charset="0"/>
              </a:rPr>
            </a:br>
            <a:br>
              <a:rPr lang="en-US" sz="3200" b="1" dirty="0">
                <a:solidFill>
                  <a:schemeClr val="accent1"/>
                </a:solidFill>
                <a:latin typeface="Impact" panose="020B0806030902050204" pitchFamily="34" charset="0"/>
              </a:rPr>
            </a:br>
            <a:r>
              <a:rPr lang="en-US" sz="3200" b="1" dirty="0">
                <a:solidFill>
                  <a:schemeClr val="accent1"/>
                </a:solidFill>
                <a:latin typeface="Impact" panose="020B0806030902050204" pitchFamily="34" charset="0"/>
              </a:rPr>
              <a:t> </a:t>
            </a:r>
            <a:r>
              <a:rPr lang="en-US" sz="2400" b="1" dirty="0">
                <a:solidFill>
                  <a:schemeClr val="accent1"/>
                </a:solidFill>
                <a:latin typeface="Impact" panose="020B0806030902050204" pitchFamily="34" charset="0"/>
              </a:rPr>
              <a:t>(default responses to stress)</a:t>
            </a:r>
          </a:p>
        </p:txBody>
      </p:sp>
      <p:sp>
        <p:nvSpPr>
          <p:cNvPr id="3" name="Content Placeholder 2">
            <a:extLst>
              <a:ext uri="{FF2B5EF4-FFF2-40B4-BE49-F238E27FC236}">
                <a16:creationId xmlns:a16="http://schemas.microsoft.com/office/drawing/2014/main" id="{B9FEBC44-BA69-D343-0CB9-B04B891D7F79}"/>
              </a:ext>
            </a:extLst>
          </p:cNvPr>
          <p:cNvSpPr>
            <a:spLocks noGrp="1"/>
          </p:cNvSpPr>
          <p:nvPr>
            <p:ph idx="1"/>
          </p:nvPr>
        </p:nvSpPr>
        <p:spPr>
          <a:xfrm>
            <a:off x="685800" y="2590800"/>
            <a:ext cx="7772400" cy="3200400"/>
          </a:xfrm>
        </p:spPr>
        <p:txBody>
          <a:bodyPr/>
          <a:lstStyle/>
          <a:p>
            <a:r>
              <a:rPr lang="en-US" b="1" dirty="0">
                <a:solidFill>
                  <a:schemeClr val="accent1"/>
                </a:solidFill>
              </a:rPr>
              <a:t>Looking for new Gods – new absolutes (Exodus 32)</a:t>
            </a:r>
          </a:p>
          <a:p>
            <a:pPr marL="0" indent="0">
              <a:buNone/>
            </a:pPr>
            <a:endParaRPr lang="en-US" b="1" dirty="0">
              <a:solidFill>
                <a:schemeClr val="accent1"/>
              </a:solidFill>
            </a:endParaRPr>
          </a:p>
          <a:p>
            <a:r>
              <a:rPr lang="en-US" b="1" dirty="0">
                <a:solidFill>
                  <a:schemeClr val="accent1"/>
                </a:solidFill>
              </a:rPr>
              <a:t>Romanticizing the Good old days  - onions and slavery look good (numbers 11)</a:t>
            </a:r>
          </a:p>
          <a:p>
            <a:pPr marL="0" indent="0">
              <a:buNone/>
            </a:pPr>
            <a:endParaRPr lang="en-US" b="1" dirty="0">
              <a:solidFill>
                <a:schemeClr val="accent1"/>
              </a:solidFill>
            </a:endParaRPr>
          </a:p>
          <a:p>
            <a:r>
              <a:rPr lang="en-US" b="1" dirty="0">
                <a:solidFill>
                  <a:schemeClr val="accent1"/>
                </a:solidFill>
              </a:rPr>
              <a:t>These leaders have to go – blame game ((numbers 14)</a:t>
            </a:r>
          </a:p>
          <a:p>
            <a:endParaRPr lang="en-US" dirty="0"/>
          </a:p>
        </p:txBody>
      </p:sp>
    </p:spTree>
    <p:extLst>
      <p:ext uri="{BB962C8B-B14F-4D97-AF65-F5344CB8AC3E}">
        <p14:creationId xmlns:p14="http://schemas.microsoft.com/office/powerpoint/2010/main" val="9791426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712775-4BBB-C99B-60B6-0C0D792D27D1}"/>
              </a:ext>
            </a:extLst>
          </p:cNvPr>
          <p:cNvSpPr>
            <a:spLocks noGrp="1"/>
          </p:cNvSpPr>
          <p:nvPr>
            <p:ph type="title"/>
          </p:nvPr>
        </p:nvSpPr>
        <p:spPr/>
        <p:txBody>
          <a:bodyPr>
            <a:normAutofit/>
          </a:bodyPr>
          <a:lstStyle/>
          <a:p>
            <a:r>
              <a:rPr lang="en-US" sz="3200" b="1" dirty="0">
                <a:solidFill>
                  <a:schemeClr val="accent1"/>
                </a:solidFill>
                <a:latin typeface="Impact" panose="020B0806030902050204" pitchFamily="34" charset="0"/>
              </a:rPr>
              <a:t>The truth about the wilderness</a:t>
            </a:r>
          </a:p>
        </p:txBody>
      </p:sp>
      <p:sp>
        <p:nvSpPr>
          <p:cNvPr id="3" name="Content Placeholder 2">
            <a:extLst>
              <a:ext uri="{FF2B5EF4-FFF2-40B4-BE49-F238E27FC236}">
                <a16:creationId xmlns:a16="http://schemas.microsoft.com/office/drawing/2014/main" id="{F765B99A-E73B-B825-F461-62881C3FA044}"/>
              </a:ext>
            </a:extLst>
          </p:cNvPr>
          <p:cNvSpPr>
            <a:spLocks noGrp="1"/>
          </p:cNvSpPr>
          <p:nvPr>
            <p:ph idx="1"/>
          </p:nvPr>
        </p:nvSpPr>
        <p:spPr/>
        <p:txBody>
          <a:bodyPr>
            <a:normAutofit fontScale="92500"/>
          </a:bodyPr>
          <a:lstStyle/>
          <a:p>
            <a:r>
              <a:rPr lang="en-US" sz="2400" b="1" dirty="0">
                <a:solidFill>
                  <a:schemeClr val="accent1"/>
                </a:solidFill>
              </a:rPr>
              <a:t>We don’t go into and through the wilderness to die!</a:t>
            </a:r>
          </a:p>
          <a:p>
            <a:pPr marL="0" indent="0">
              <a:buNone/>
            </a:pPr>
            <a:r>
              <a:rPr lang="en-US" sz="2400" b="1" dirty="0">
                <a:solidFill>
                  <a:schemeClr val="accent1"/>
                </a:solidFill>
              </a:rPr>
              <a:t>	</a:t>
            </a:r>
          </a:p>
          <a:p>
            <a:r>
              <a:rPr lang="en-US" sz="2400" b="1" dirty="0">
                <a:solidFill>
                  <a:schemeClr val="accent1"/>
                </a:solidFill>
              </a:rPr>
              <a:t>Wilderness allows us to create the space to create and re-create a new identity</a:t>
            </a:r>
          </a:p>
          <a:p>
            <a:pPr marL="0" indent="0">
              <a:buNone/>
            </a:pPr>
            <a:endParaRPr lang="en-US" sz="2400" b="1" dirty="0">
              <a:solidFill>
                <a:schemeClr val="accent1"/>
              </a:solidFill>
            </a:endParaRPr>
          </a:p>
          <a:p>
            <a:r>
              <a:rPr lang="en-US" sz="2400" b="1" dirty="0">
                <a:solidFill>
                  <a:schemeClr val="accent1"/>
                </a:solidFill>
              </a:rPr>
              <a:t>Wilderness is the place from which we emerge renewed to take on a new land</a:t>
            </a:r>
          </a:p>
        </p:txBody>
      </p:sp>
    </p:spTree>
    <p:extLst>
      <p:ext uri="{BB962C8B-B14F-4D97-AF65-F5344CB8AC3E}">
        <p14:creationId xmlns:p14="http://schemas.microsoft.com/office/powerpoint/2010/main" val="3578375992"/>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{804B268F-22B2-6742-AC32-088586874886}tf10001073</Template>
  <TotalTime>5158</TotalTime>
  <Words>780</Words>
  <Application>Microsoft Macintosh PowerPoint</Application>
  <PresentationFormat>On-screen Show (4:3)</PresentationFormat>
  <Paragraphs>96</Paragraphs>
  <Slides>14</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Calibri</vt:lpstr>
      <vt:lpstr>Impact</vt:lpstr>
      <vt:lpstr>Proza Libre</vt:lpstr>
      <vt:lpstr>Tw Cen MT</vt:lpstr>
      <vt:lpstr>Wingdings 3</vt:lpstr>
      <vt:lpstr>Droplet</vt:lpstr>
      <vt:lpstr>        Leadership Opportunities and challenges  WILDERNESS wonderings while wandering</vt:lpstr>
      <vt:lpstr> Wilderness signs –  COMING AT US FROM outside</vt:lpstr>
      <vt:lpstr>Cultural Institutional skepticism</vt:lpstr>
      <vt:lpstr>Wilderness signs – COMING AT US FROM INSIDE (The Presbyterian world)</vt:lpstr>
      <vt:lpstr>Wilderness Challenge –  #1:  Leading from A ‘RE-FORMATION’</vt:lpstr>
      <vt:lpstr>Wilderness CHALLENGE FOR US  “Decent and in order” folk –  #2:  We cannot “program”  our way through this</vt:lpstr>
      <vt:lpstr>Wilderness Challenge   #3:  leading Between the  “here” and the “Not yet” A SEASON OF LIMINAL SPACE </vt:lpstr>
      <vt:lpstr>Our Corporate Temptations  To wilderness wanderings   (default responses to stress)</vt:lpstr>
      <vt:lpstr>The truth about the wilderness</vt:lpstr>
      <vt:lpstr>This is the time we’ve been  gifted and given</vt:lpstr>
      <vt:lpstr>Our leadership  options</vt:lpstr>
      <vt:lpstr>….OR as leaders, we can</vt:lpstr>
      <vt:lpstr>A word of en-courage-ment</vt:lpstr>
      <vt:lpstr>Remember who you are!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Encouraged, Equipped and Empowered</dc:title>
  <dc:creator>user</dc:creator>
  <cp:lastModifiedBy>Ruth Santana-Grace</cp:lastModifiedBy>
  <cp:revision>235</cp:revision>
  <cp:lastPrinted>2023-02-17T18:06:46Z</cp:lastPrinted>
  <dcterms:created xsi:type="dcterms:W3CDTF">2009-11-27T20:05:31Z</dcterms:created>
  <dcterms:modified xsi:type="dcterms:W3CDTF">2023-10-23T17:30:14Z</dcterms:modified>
</cp:coreProperties>
</file>